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39"/>
  </p:notesMasterIdLst>
  <p:sldIdLst>
    <p:sldId id="256" r:id="rId3"/>
    <p:sldId id="273" r:id="rId4"/>
    <p:sldId id="257" r:id="rId5"/>
    <p:sldId id="274" r:id="rId6"/>
    <p:sldId id="282" r:id="rId7"/>
    <p:sldId id="302" r:id="rId8"/>
    <p:sldId id="279" r:id="rId9"/>
    <p:sldId id="290" r:id="rId10"/>
    <p:sldId id="283" r:id="rId11"/>
    <p:sldId id="258" r:id="rId12"/>
    <p:sldId id="284" r:id="rId13"/>
    <p:sldId id="293" r:id="rId14"/>
    <p:sldId id="285" r:id="rId15"/>
    <p:sldId id="276" r:id="rId16"/>
    <p:sldId id="277" r:id="rId17"/>
    <p:sldId id="286" r:id="rId18"/>
    <p:sldId id="287" r:id="rId19"/>
    <p:sldId id="280" r:id="rId20"/>
    <p:sldId id="288" r:id="rId21"/>
    <p:sldId id="281" r:id="rId22"/>
    <p:sldId id="289" r:id="rId23"/>
    <p:sldId id="278" r:id="rId24"/>
    <p:sldId id="291" r:id="rId25"/>
    <p:sldId id="292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263" r:id="rId35"/>
    <p:sldId id="269" r:id="rId36"/>
    <p:sldId id="266" r:id="rId37"/>
    <p:sldId id="271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strich Sans Heavy" panose="02000908000000020004" charset="0"/>
      <p:bold r:id="rId48"/>
    </p:embeddedFont>
    <p:embeddedFont>
      <p:font typeface="Ostrich Sans Inline" panose="020B0604020202020204" charset="0"/>
      <p:regular r:id="rId49"/>
      <p:italic r:id="rId50"/>
    </p:embeddedFont>
    <p:embeddedFont>
      <p:font typeface="Segoe UI" panose="020B0502040204020203" pitchFamily="34" charset="0"/>
      <p:regular r:id="rId51"/>
      <p:bold r:id="rId52"/>
      <p:italic r:id="rId53"/>
      <p:boldItalic r:id="rId54"/>
    </p:embeddedFont>
    <p:embeddedFont>
      <p:font typeface="Segoe UI Semibold" panose="020B0702040204020203" pitchFamily="34" charset="0"/>
      <p:bold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81"/>
    <a:srgbClr val="5882A5"/>
    <a:srgbClr val="B5C7D3"/>
    <a:srgbClr val="F5B895"/>
    <a:srgbClr val="FF6456"/>
    <a:srgbClr val="F2D6AE"/>
    <a:srgbClr val="84898C"/>
    <a:srgbClr val="A58D7F"/>
    <a:srgbClr val="658DC6"/>
    <a:srgbClr val="00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9" autoAdjust="0"/>
    <p:restoredTop sz="85010" autoAdjust="0"/>
  </p:normalViewPr>
  <p:slideViewPr>
    <p:cSldViewPr snapToGrid="0">
      <p:cViewPr varScale="1">
        <p:scale>
          <a:sx n="92" d="100"/>
          <a:sy n="92" d="100"/>
        </p:scale>
        <p:origin x="10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j Smirnov" userId="b5dbb34ff2d7308e" providerId="LiveId" clId="{2A96681B-2299-42D1-8634-D6E37B3F3E14}"/>
    <pc:docChg chg="undo custSel addSld delSld modSld">
      <pc:chgData name="Evgenij Smirnov" userId="b5dbb34ff2d7308e" providerId="LiveId" clId="{2A96681B-2299-42D1-8634-D6E37B3F3E14}" dt="2020-05-25T11:12:47.589" v="4013" actId="6549"/>
      <pc:docMkLst>
        <pc:docMk/>
      </pc:docMkLst>
      <pc:sldChg chg="modSp mod">
        <pc:chgData name="Evgenij Smirnov" userId="b5dbb34ff2d7308e" providerId="LiveId" clId="{2A96681B-2299-42D1-8634-D6E37B3F3E14}" dt="2020-05-25T10:25:09.073" v="3736" actId="20577"/>
        <pc:sldMkLst>
          <pc:docMk/>
          <pc:sldMk cId="1387870376" sldId="257"/>
        </pc:sldMkLst>
        <pc:spChg chg="mod">
          <ac:chgData name="Evgenij Smirnov" userId="b5dbb34ff2d7308e" providerId="LiveId" clId="{2A96681B-2299-42D1-8634-D6E37B3F3E14}" dt="2020-05-25T10:25:09.073" v="3736" actId="20577"/>
          <ac:spMkLst>
            <pc:docMk/>
            <pc:sldMk cId="1387870376" sldId="257"/>
            <ac:spMk id="9" creationId="{0B81FE05-8089-40D5-840E-72D2BC42A676}"/>
          </ac:spMkLst>
        </pc:spChg>
      </pc:sldChg>
      <pc:sldChg chg="modSp mod">
        <pc:chgData name="Evgenij Smirnov" userId="b5dbb34ff2d7308e" providerId="LiveId" clId="{2A96681B-2299-42D1-8634-D6E37B3F3E14}" dt="2020-05-25T10:30:04.756" v="3856" actId="20577"/>
        <pc:sldMkLst>
          <pc:docMk/>
          <pc:sldMk cId="1980641671" sldId="263"/>
        </pc:sldMkLst>
        <pc:spChg chg="mod">
          <ac:chgData name="Evgenij Smirnov" userId="b5dbb34ff2d7308e" providerId="LiveId" clId="{2A96681B-2299-42D1-8634-D6E37B3F3E14}" dt="2020-05-25T10:30:04.756" v="3856" actId="20577"/>
          <ac:spMkLst>
            <pc:docMk/>
            <pc:sldMk cId="1980641671" sldId="263"/>
            <ac:spMk id="4" creationId="{1BF78C52-77F8-4109-8CDE-7F92C6B3980E}"/>
          </ac:spMkLst>
        </pc:spChg>
      </pc:sldChg>
      <pc:sldChg chg="del">
        <pc:chgData name="Evgenij Smirnov" userId="b5dbb34ff2d7308e" providerId="LiveId" clId="{2A96681B-2299-42D1-8634-D6E37B3F3E14}" dt="2020-05-24T17:16:28.653" v="3576" actId="2696"/>
        <pc:sldMkLst>
          <pc:docMk/>
          <pc:sldMk cId="3219753653" sldId="267"/>
        </pc:sldMkLst>
      </pc:sldChg>
      <pc:sldChg chg="modSp mod">
        <pc:chgData name="Evgenij Smirnov" userId="b5dbb34ff2d7308e" providerId="LiveId" clId="{2A96681B-2299-42D1-8634-D6E37B3F3E14}" dt="2020-05-25T10:26:25.340" v="3746" actId="20577"/>
        <pc:sldMkLst>
          <pc:docMk/>
          <pc:sldMk cId="1131348176" sldId="274"/>
        </pc:sldMkLst>
        <pc:spChg chg="mod">
          <ac:chgData name="Evgenij Smirnov" userId="b5dbb34ff2d7308e" providerId="LiveId" clId="{2A96681B-2299-42D1-8634-D6E37B3F3E14}" dt="2020-05-25T10:26:25.340" v="3746" actId="20577"/>
          <ac:spMkLst>
            <pc:docMk/>
            <pc:sldMk cId="1131348176" sldId="274"/>
            <ac:spMk id="3" creationId="{EFE081E3-3C02-44EC-BF65-F61ABE44D82B}"/>
          </ac:spMkLst>
        </pc:spChg>
      </pc:sldChg>
      <pc:sldChg chg="modSp mod">
        <pc:chgData name="Evgenij Smirnov" userId="b5dbb34ff2d7308e" providerId="LiveId" clId="{2A96681B-2299-42D1-8634-D6E37B3F3E14}" dt="2020-05-25T11:12:47.589" v="4013" actId="6549"/>
        <pc:sldMkLst>
          <pc:docMk/>
          <pc:sldMk cId="10017610" sldId="281"/>
        </pc:sldMkLst>
        <pc:spChg chg="mod">
          <ac:chgData name="Evgenij Smirnov" userId="b5dbb34ff2d7308e" providerId="LiveId" clId="{2A96681B-2299-42D1-8634-D6E37B3F3E14}" dt="2020-05-25T11:12:47.589" v="4013" actId="6549"/>
          <ac:spMkLst>
            <pc:docMk/>
            <pc:sldMk cId="10017610" sldId="281"/>
            <ac:spMk id="3" creationId="{9B705BE0-EC1F-429B-BB63-8046067F8FF3}"/>
          </ac:spMkLst>
        </pc:spChg>
      </pc:sldChg>
      <pc:sldChg chg="modSp mod">
        <pc:chgData name="Evgenij Smirnov" userId="b5dbb34ff2d7308e" providerId="LiveId" clId="{2A96681B-2299-42D1-8634-D6E37B3F3E14}" dt="2020-05-25T10:28:44.606" v="3754" actId="20577"/>
        <pc:sldMkLst>
          <pc:docMk/>
          <pc:sldMk cId="2826498338" sldId="282"/>
        </pc:sldMkLst>
        <pc:spChg chg="mod">
          <ac:chgData name="Evgenij Smirnov" userId="b5dbb34ff2d7308e" providerId="LiveId" clId="{2A96681B-2299-42D1-8634-D6E37B3F3E14}" dt="2020-05-25T10:28:44.606" v="3754" actId="20577"/>
          <ac:spMkLst>
            <pc:docMk/>
            <pc:sldMk cId="2826498338" sldId="282"/>
            <ac:spMk id="3" creationId="{EFE081E3-3C02-44EC-BF65-F61ABE44D82B}"/>
          </ac:spMkLst>
        </pc:spChg>
      </pc:sldChg>
      <pc:sldChg chg="modSp mod">
        <pc:chgData name="Evgenij Smirnov" userId="b5dbb34ff2d7308e" providerId="LiveId" clId="{2A96681B-2299-42D1-8634-D6E37B3F3E14}" dt="2020-05-25T10:46:01.806" v="4012" actId="207"/>
        <pc:sldMkLst>
          <pc:docMk/>
          <pc:sldMk cId="1256559482" sldId="290"/>
        </pc:sldMkLst>
        <pc:spChg chg="mod">
          <ac:chgData name="Evgenij Smirnov" userId="b5dbb34ff2d7308e" providerId="LiveId" clId="{2A96681B-2299-42D1-8634-D6E37B3F3E14}" dt="2020-05-25T10:46:01.806" v="4012" actId="207"/>
          <ac:spMkLst>
            <pc:docMk/>
            <pc:sldMk cId="1256559482" sldId="290"/>
            <ac:spMk id="3" creationId="{C2088176-1F5B-4BC8-930A-DBDF9662F227}"/>
          </ac:spMkLst>
        </pc:spChg>
      </pc:sldChg>
      <pc:sldChg chg="modSp mod">
        <pc:chgData name="Evgenij Smirnov" userId="b5dbb34ff2d7308e" providerId="LiveId" clId="{2A96681B-2299-42D1-8634-D6E37B3F3E14}" dt="2020-05-24T13:05:13.836" v="137" actId="20577"/>
        <pc:sldMkLst>
          <pc:docMk/>
          <pc:sldMk cId="3040913390" sldId="291"/>
        </pc:sldMkLst>
        <pc:spChg chg="mod">
          <ac:chgData name="Evgenij Smirnov" userId="b5dbb34ff2d7308e" providerId="LiveId" clId="{2A96681B-2299-42D1-8634-D6E37B3F3E14}" dt="2020-05-24T13:05:13.836" v="137" actId="20577"/>
          <ac:spMkLst>
            <pc:docMk/>
            <pc:sldMk cId="3040913390" sldId="291"/>
            <ac:spMk id="2" creationId="{D7D13448-6177-4966-A956-E80E456C9596}"/>
          </ac:spMkLst>
        </pc:spChg>
      </pc:sldChg>
      <pc:sldChg chg="modSp mod">
        <pc:chgData name="Evgenij Smirnov" userId="b5dbb34ff2d7308e" providerId="LiveId" clId="{2A96681B-2299-42D1-8634-D6E37B3F3E14}" dt="2020-05-24T14:57:54.635" v="1525" actId="20577"/>
        <pc:sldMkLst>
          <pc:docMk/>
          <pc:sldMk cId="3450320637" sldId="292"/>
        </pc:sldMkLst>
        <pc:spChg chg="mod">
          <ac:chgData name="Evgenij Smirnov" userId="b5dbb34ff2d7308e" providerId="LiveId" clId="{2A96681B-2299-42D1-8634-D6E37B3F3E14}" dt="2020-05-24T13:05:21.836" v="153" actId="20577"/>
          <ac:spMkLst>
            <pc:docMk/>
            <pc:sldMk cId="3450320637" sldId="292"/>
            <ac:spMk id="2" creationId="{D7D13448-6177-4966-A956-E80E456C9596}"/>
          </ac:spMkLst>
        </pc:spChg>
        <pc:spChg chg="mod">
          <ac:chgData name="Evgenij Smirnov" userId="b5dbb34ff2d7308e" providerId="LiveId" clId="{2A96681B-2299-42D1-8634-D6E37B3F3E14}" dt="2020-05-24T14:57:54.635" v="1525" actId="20577"/>
          <ac:spMkLst>
            <pc:docMk/>
            <pc:sldMk cId="3450320637" sldId="292"/>
            <ac:spMk id="3" creationId="{2E25F598-6451-4780-9779-0B496D503674}"/>
          </ac:spMkLst>
        </pc:spChg>
      </pc:sldChg>
      <pc:sldChg chg="modSp add mod modAnim">
        <pc:chgData name="Evgenij Smirnov" userId="b5dbb34ff2d7308e" providerId="LiveId" clId="{2A96681B-2299-42D1-8634-D6E37B3F3E14}" dt="2020-05-24T13:17:04.836" v="653"/>
        <pc:sldMkLst>
          <pc:docMk/>
          <pc:sldMk cId="421135144" sldId="294"/>
        </pc:sldMkLst>
        <pc:spChg chg="mod">
          <ac:chgData name="Evgenij Smirnov" userId="b5dbb34ff2d7308e" providerId="LiveId" clId="{2A96681B-2299-42D1-8634-D6E37B3F3E14}" dt="2020-05-24T13:16:53.652" v="651" actId="20577"/>
          <ac:spMkLst>
            <pc:docMk/>
            <pc:sldMk cId="421135144" sldId="294"/>
            <ac:spMk id="3" creationId="{2E25F598-6451-4780-9779-0B496D503674}"/>
          </ac:spMkLst>
        </pc:spChg>
      </pc:sldChg>
      <pc:sldChg chg="new del">
        <pc:chgData name="Evgenij Smirnov" userId="b5dbb34ff2d7308e" providerId="LiveId" clId="{2A96681B-2299-42D1-8634-D6E37B3F3E14}" dt="2020-05-24T13:25:15.714" v="655" actId="2696"/>
        <pc:sldMkLst>
          <pc:docMk/>
          <pc:sldMk cId="438934666" sldId="295"/>
        </pc:sldMkLst>
      </pc:sldChg>
      <pc:sldChg chg="addSp modSp add mod modAnim">
        <pc:chgData name="Evgenij Smirnov" userId="b5dbb34ff2d7308e" providerId="LiveId" clId="{2A96681B-2299-42D1-8634-D6E37B3F3E14}" dt="2020-05-24T13:48:37.848" v="943" actId="1076"/>
        <pc:sldMkLst>
          <pc:docMk/>
          <pc:sldMk cId="3563584223" sldId="295"/>
        </pc:sldMkLst>
        <pc:spChg chg="mod">
          <ac:chgData name="Evgenij Smirnov" userId="b5dbb34ff2d7308e" providerId="LiveId" clId="{2A96681B-2299-42D1-8634-D6E37B3F3E14}" dt="2020-05-24T13:48:30.786" v="941" actId="20577"/>
          <ac:spMkLst>
            <pc:docMk/>
            <pc:sldMk cId="3563584223" sldId="295"/>
            <ac:spMk id="3" creationId="{2E25F598-6451-4780-9779-0B496D503674}"/>
          </ac:spMkLst>
        </pc:spChg>
        <pc:picChg chg="add mod">
          <ac:chgData name="Evgenij Smirnov" userId="b5dbb34ff2d7308e" providerId="LiveId" clId="{2A96681B-2299-42D1-8634-D6E37B3F3E14}" dt="2020-05-24T13:48:35.769" v="942" actId="1076"/>
          <ac:picMkLst>
            <pc:docMk/>
            <pc:sldMk cId="3563584223" sldId="295"/>
            <ac:picMk id="5" creationId="{CA576E1F-1390-4000-BB10-128093E85787}"/>
          </ac:picMkLst>
        </pc:picChg>
        <pc:picChg chg="add mod">
          <ac:chgData name="Evgenij Smirnov" userId="b5dbb34ff2d7308e" providerId="LiveId" clId="{2A96681B-2299-42D1-8634-D6E37B3F3E14}" dt="2020-05-24T13:48:37.848" v="943" actId="1076"/>
          <ac:picMkLst>
            <pc:docMk/>
            <pc:sldMk cId="3563584223" sldId="295"/>
            <ac:picMk id="6" creationId="{E1C7F9B5-D425-42CC-AF06-FA0F588216E0}"/>
          </ac:picMkLst>
        </pc:picChg>
        <pc:picChg chg="add mod">
          <ac:chgData name="Evgenij Smirnov" userId="b5dbb34ff2d7308e" providerId="LiveId" clId="{2A96681B-2299-42D1-8634-D6E37B3F3E14}" dt="2020-05-24T13:34:46.701" v="825" actId="1076"/>
          <ac:picMkLst>
            <pc:docMk/>
            <pc:sldMk cId="3563584223" sldId="295"/>
            <ac:picMk id="1026" creationId="{C3854DD1-DB4D-426A-938F-BC4BE2CE297D}"/>
          </ac:picMkLst>
        </pc:picChg>
      </pc:sldChg>
      <pc:sldChg chg="addSp delSp modSp add mod">
        <pc:chgData name="Evgenij Smirnov" userId="b5dbb34ff2d7308e" providerId="LiveId" clId="{2A96681B-2299-42D1-8634-D6E37B3F3E14}" dt="2020-05-24T14:57:10.419" v="1512" actId="20577"/>
        <pc:sldMkLst>
          <pc:docMk/>
          <pc:sldMk cId="4069935547" sldId="296"/>
        </pc:sldMkLst>
        <pc:spChg chg="mod">
          <ac:chgData name="Evgenij Smirnov" userId="b5dbb34ff2d7308e" providerId="LiveId" clId="{2A96681B-2299-42D1-8634-D6E37B3F3E14}" dt="2020-05-24T14:57:10.419" v="1512" actId="20577"/>
          <ac:spMkLst>
            <pc:docMk/>
            <pc:sldMk cId="4069935547" sldId="296"/>
            <ac:spMk id="3" creationId="{2E25F598-6451-4780-9779-0B496D503674}"/>
          </ac:spMkLst>
        </pc:spChg>
        <pc:picChg chg="del">
          <ac:chgData name="Evgenij Smirnov" userId="b5dbb34ff2d7308e" providerId="LiveId" clId="{2A96681B-2299-42D1-8634-D6E37B3F3E14}" dt="2020-05-24T13:52:24.602" v="946" actId="478"/>
          <ac:picMkLst>
            <pc:docMk/>
            <pc:sldMk cId="4069935547" sldId="296"/>
            <ac:picMk id="5" creationId="{CA576E1F-1390-4000-BB10-128093E85787}"/>
          </ac:picMkLst>
        </pc:picChg>
        <pc:picChg chg="del">
          <ac:chgData name="Evgenij Smirnov" userId="b5dbb34ff2d7308e" providerId="LiveId" clId="{2A96681B-2299-42D1-8634-D6E37B3F3E14}" dt="2020-05-24T13:52:23.303" v="945" actId="478"/>
          <ac:picMkLst>
            <pc:docMk/>
            <pc:sldMk cId="4069935547" sldId="296"/>
            <ac:picMk id="6" creationId="{E1C7F9B5-D425-42CC-AF06-FA0F588216E0}"/>
          </ac:picMkLst>
        </pc:picChg>
        <pc:picChg chg="add mod">
          <ac:chgData name="Evgenij Smirnov" userId="b5dbb34ff2d7308e" providerId="LiveId" clId="{2A96681B-2299-42D1-8634-D6E37B3F3E14}" dt="2020-05-24T13:55:12.334" v="1063" actId="14861"/>
          <ac:picMkLst>
            <pc:docMk/>
            <pc:sldMk cId="4069935547" sldId="296"/>
            <ac:picMk id="7" creationId="{569EDC3C-F7C8-4F2D-A31F-2C38242B3D44}"/>
          </ac:picMkLst>
        </pc:picChg>
      </pc:sldChg>
      <pc:sldChg chg="addSp delSp modSp new mod modClrScheme chgLayout">
        <pc:chgData name="Evgenij Smirnov" userId="b5dbb34ff2d7308e" providerId="LiveId" clId="{2A96681B-2299-42D1-8634-D6E37B3F3E14}" dt="2020-05-24T14:24:11.885" v="1211" actId="14861"/>
        <pc:sldMkLst>
          <pc:docMk/>
          <pc:sldMk cId="2939388562" sldId="297"/>
        </pc:sldMkLst>
        <pc:spChg chg="del">
          <ac:chgData name="Evgenij Smirnov" userId="b5dbb34ff2d7308e" providerId="LiveId" clId="{2A96681B-2299-42D1-8634-D6E37B3F3E14}" dt="2020-05-24T14:11:35.372" v="1182" actId="700"/>
          <ac:spMkLst>
            <pc:docMk/>
            <pc:sldMk cId="2939388562" sldId="297"/>
            <ac:spMk id="2" creationId="{23F4B585-74CF-455E-AA04-ECD743838EF5}"/>
          </ac:spMkLst>
        </pc:spChg>
        <pc:spChg chg="del mod ord">
          <ac:chgData name="Evgenij Smirnov" userId="b5dbb34ff2d7308e" providerId="LiveId" clId="{2A96681B-2299-42D1-8634-D6E37B3F3E14}" dt="2020-05-24T14:11:35.372" v="1182" actId="700"/>
          <ac:spMkLst>
            <pc:docMk/>
            <pc:sldMk cId="2939388562" sldId="297"/>
            <ac:spMk id="3" creationId="{BDA1B734-8792-461F-8FEE-A6331EC413DB}"/>
          </ac:spMkLst>
        </pc:spChg>
        <pc:spChg chg="mod ord">
          <ac:chgData name="Evgenij Smirnov" userId="b5dbb34ff2d7308e" providerId="LiveId" clId="{2A96681B-2299-42D1-8634-D6E37B3F3E14}" dt="2020-05-24T14:11:35.372" v="1182" actId="700"/>
          <ac:spMkLst>
            <pc:docMk/>
            <pc:sldMk cId="2939388562" sldId="297"/>
            <ac:spMk id="4" creationId="{58EAD6EA-1A1B-437E-9BB8-B311BF1C01B3}"/>
          </ac:spMkLst>
        </pc:spChg>
        <pc:spChg chg="add mod ord">
          <ac:chgData name="Evgenij Smirnov" userId="b5dbb34ff2d7308e" providerId="LiveId" clId="{2A96681B-2299-42D1-8634-D6E37B3F3E14}" dt="2020-05-24T14:11:41.602" v="1203" actId="20577"/>
          <ac:spMkLst>
            <pc:docMk/>
            <pc:sldMk cId="2939388562" sldId="297"/>
            <ac:spMk id="5" creationId="{553C1215-A0FB-45CF-9966-9869D9138C18}"/>
          </ac:spMkLst>
        </pc:spChg>
        <pc:picChg chg="add mod">
          <ac:chgData name="Evgenij Smirnov" userId="b5dbb34ff2d7308e" providerId="LiveId" clId="{2A96681B-2299-42D1-8634-D6E37B3F3E14}" dt="2020-05-24T14:24:11.885" v="1211" actId="14861"/>
          <ac:picMkLst>
            <pc:docMk/>
            <pc:sldMk cId="2939388562" sldId="297"/>
            <ac:picMk id="6" creationId="{9FAA8F40-6883-494F-81B6-27A8B4C7CFFB}"/>
          </ac:picMkLst>
        </pc:picChg>
      </pc:sldChg>
      <pc:sldChg chg="modSp new mod">
        <pc:chgData name="Evgenij Smirnov" userId="b5dbb34ff2d7308e" providerId="LiveId" clId="{2A96681B-2299-42D1-8634-D6E37B3F3E14}" dt="2020-05-24T16:32:56.503" v="2837" actId="114"/>
        <pc:sldMkLst>
          <pc:docMk/>
          <pc:sldMk cId="1829521315" sldId="298"/>
        </pc:sldMkLst>
        <pc:spChg chg="mod">
          <ac:chgData name="Evgenij Smirnov" userId="b5dbb34ff2d7308e" providerId="LiveId" clId="{2A96681B-2299-42D1-8634-D6E37B3F3E14}" dt="2020-05-24T14:43:03.186" v="1355" actId="20577"/>
          <ac:spMkLst>
            <pc:docMk/>
            <pc:sldMk cId="1829521315" sldId="298"/>
            <ac:spMk id="2" creationId="{E8E718D9-7AB8-48A9-99B1-8C3185B51E60}"/>
          </ac:spMkLst>
        </pc:spChg>
        <pc:spChg chg="mod">
          <ac:chgData name="Evgenij Smirnov" userId="b5dbb34ff2d7308e" providerId="LiveId" clId="{2A96681B-2299-42D1-8634-D6E37B3F3E14}" dt="2020-05-24T16:32:56.503" v="2837" actId="114"/>
          <ac:spMkLst>
            <pc:docMk/>
            <pc:sldMk cId="1829521315" sldId="298"/>
            <ac:spMk id="3" creationId="{87A0D49B-682C-4809-8522-60CBE7746820}"/>
          </ac:spMkLst>
        </pc:spChg>
      </pc:sldChg>
      <pc:sldChg chg="modSp new mod">
        <pc:chgData name="Evgenij Smirnov" userId="b5dbb34ff2d7308e" providerId="LiveId" clId="{2A96681B-2299-42D1-8634-D6E37B3F3E14}" dt="2020-05-24T16:50:34.100" v="2955" actId="114"/>
        <pc:sldMkLst>
          <pc:docMk/>
          <pc:sldMk cId="3592207538" sldId="299"/>
        </pc:sldMkLst>
        <pc:spChg chg="mod">
          <ac:chgData name="Evgenij Smirnov" userId="b5dbb34ff2d7308e" providerId="LiveId" clId="{2A96681B-2299-42D1-8634-D6E37B3F3E14}" dt="2020-05-24T16:16:36.969" v="2229" actId="20577"/>
          <ac:spMkLst>
            <pc:docMk/>
            <pc:sldMk cId="3592207538" sldId="299"/>
            <ac:spMk id="2" creationId="{54D9741F-9B89-4D80-81C0-D76189207DBE}"/>
          </ac:spMkLst>
        </pc:spChg>
        <pc:spChg chg="mod">
          <ac:chgData name="Evgenij Smirnov" userId="b5dbb34ff2d7308e" providerId="LiveId" clId="{2A96681B-2299-42D1-8634-D6E37B3F3E14}" dt="2020-05-24T16:50:34.100" v="2955" actId="114"/>
          <ac:spMkLst>
            <pc:docMk/>
            <pc:sldMk cId="3592207538" sldId="299"/>
            <ac:spMk id="3" creationId="{3BD1F906-11CA-477E-8113-81055BFB3AC1}"/>
          </ac:spMkLst>
        </pc:spChg>
      </pc:sldChg>
      <pc:sldChg chg="modSp new mod">
        <pc:chgData name="Evgenij Smirnov" userId="b5dbb34ff2d7308e" providerId="LiveId" clId="{2A96681B-2299-42D1-8634-D6E37B3F3E14}" dt="2020-05-24T17:15:34.303" v="3551" actId="20577"/>
        <pc:sldMkLst>
          <pc:docMk/>
          <pc:sldMk cId="1300721507" sldId="300"/>
        </pc:sldMkLst>
        <pc:spChg chg="mod">
          <ac:chgData name="Evgenij Smirnov" userId="b5dbb34ff2d7308e" providerId="LiveId" clId="{2A96681B-2299-42D1-8634-D6E37B3F3E14}" dt="2020-05-24T16:57:59.869" v="3211" actId="20577"/>
          <ac:spMkLst>
            <pc:docMk/>
            <pc:sldMk cId="1300721507" sldId="300"/>
            <ac:spMk id="2" creationId="{04EC9DEF-07BB-4D99-BB99-2FAAF50DA216}"/>
          </ac:spMkLst>
        </pc:spChg>
        <pc:spChg chg="mod">
          <ac:chgData name="Evgenij Smirnov" userId="b5dbb34ff2d7308e" providerId="LiveId" clId="{2A96681B-2299-42D1-8634-D6E37B3F3E14}" dt="2020-05-24T17:15:34.303" v="3551" actId="20577"/>
          <ac:spMkLst>
            <pc:docMk/>
            <pc:sldMk cId="1300721507" sldId="300"/>
            <ac:spMk id="3" creationId="{4078FF6C-2936-4811-B87E-99252BF00877}"/>
          </ac:spMkLst>
        </pc:spChg>
      </pc:sldChg>
      <pc:sldChg chg="modSp new mod">
        <pc:chgData name="Evgenij Smirnov" userId="b5dbb34ff2d7308e" providerId="LiveId" clId="{2A96681B-2299-42D1-8634-D6E37B3F3E14}" dt="2020-05-24T17:15:54.019" v="3575" actId="20577"/>
        <pc:sldMkLst>
          <pc:docMk/>
          <pc:sldMk cId="418713907" sldId="301"/>
        </pc:sldMkLst>
        <pc:spChg chg="mod">
          <ac:chgData name="Evgenij Smirnov" userId="b5dbb34ff2d7308e" providerId="LiveId" clId="{2A96681B-2299-42D1-8634-D6E37B3F3E14}" dt="2020-05-24T17:15:54.019" v="3575" actId="20577"/>
          <ac:spMkLst>
            <pc:docMk/>
            <pc:sldMk cId="418713907" sldId="301"/>
            <ac:spMk id="2" creationId="{0DA34F8A-DD79-4214-8973-A0DF750364BC}"/>
          </ac:spMkLst>
        </pc:spChg>
      </pc:sldChg>
      <pc:sldChg chg="addSp delSp modSp new mod">
        <pc:chgData name="Evgenij Smirnov" userId="b5dbb34ff2d7308e" providerId="LiveId" clId="{2A96681B-2299-42D1-8634-D6E37B3F3E14}" dt="2020-05-25T10:38:01.481" v="3926" actId="14861"/>
        <pc:sldMkLst>
          <pc:docMk/>
          <pc:sldMk cId="2834354317" sldId="302"/>
        </pc:sldMkLst>
        <pc:spChg chg="mod">
          <ac:chgData name="Evgenij Smirnov" userId="b5dbb34ff2d7308e" providerId="LiveId" clId="{2A96681B-2299-42D1-8634-D6E37B3F3E14}" dt="2020-05-25T10:32:33.540" v="3886" actId="20577"/>
          <ac:spMkLst>
            <pc:docMk/>
            <pc:sldMk cId="2834354317" sldId="302"/>
            <ac:spMk id="2" creationId="{461DC9E0-9A75-4C78-AC23-34E99D331A25}"/>
          </ac:spMkLst>
        </pc:spChg>
        <pc:spChg chg="del">
          <ac:chgData name="Evgenij Smirnov" userId="b5dbb34ff2d7308e" providerId="LiveId" clId="{2A96681B-2299-42D1-8634-D6E37B3F3E14}" dt="2020-05-25T10:37:43.418" v="3892" actId="478"/>
          <ac:spMkLst>
            <pc:docMk/>
            <pc:sldMk cId="2834354317" sldId="302"/>
            <ac:spMk id="3" creationId="{BCBF37A4-2B85-4917-ADEB-6D742DDCE4C9}"/>
          </ac:spMkLst>
        </pc:spChg>
        <pc:picChg chg="add mod">
          <ac:chgData name="Evgenij Smirnov" userId="b5dbb34ff2d7308e" providerId="LiveId" clId="{2A96681B-2299-42D1-8634-D6E37B3F3E14}" dt="2020-05-25T10:38:01.481" v="3926" actId="14861"/>
          <ac:picMkLst>
            <pc:docMk/>
            <pc:sldMk cId="2834354317" sldId="302"/>
            <ac:picMk id="5" creationId="{97A260F0-7F5C-48FD-9FF8-6226006AF1EC}"/>
          </ac:picMkLst>
        </pc:picChg>
      </pc:sldChg>
    </pc:docChg>
  </pc:docChgLst>
  <pc:docChgLst>
    <pc:chgData name="Evgenij Smirnov" userId="b5dbb34ff2d7308e" providerId="LiveId" clId="{2780F79F-6471-4B44-8638-E476B894897F}"/>
    <pc:docChg chg="undo custSel addSld delSld modSld sldOrd">
      <pc:chgData name="Evgenij Smirnov" userId="b5dbb34ff2d7308e" providerId="LiveId" clId="{2780F79F-6471-4B44-8638-E476B894897F}" dt="2020-05-23T21:40:47.424" v="7154" actId="20577"/>
      <pc:docMkLst>
        <pc:docMk/>
      </pc:docMkLst>
      <pc:sldChg chg="modSp mod">
        <pc:chgData name="Evgenij Smirnov" userId="b5dbb34ff2d7308e" providerId="LiveId" clId="{2780F79F-6471-4B44-8638-E476B894897F}" dt="2020-05-09T15:55:36.893" v="61" actId="20577"/>
        <pc:sldMkLst>
          <pc:docMk/>
          <pc:sldMk cId="573852390" sldId="256"/>
        </pc:sldMkLst>
        <pc:spChg chg="mod">
          <ac:chgData name="Evgenij Smirnov" userId="b5dbb34ff2d7308e" providerId="LiveId" clId="{2780F79F-6471-4B44-8638-E476B894897F}" dt="2020-05-09T15:55:26.660" v="34" actId="20577"/>
          <ac:spMkLst>
            <pc:docMk/>
            <pc:sldMk cId="573852390" sldId="256"/>
            <ac:spMk id="4" creationId="{AFDF63C0-7899-484C-A4D0-4E094D7D8514}"/>
          </ac:spMkLst>
        </pc:spChg>
        <pc:spChg chg="mod">
          <ac:chgData name="Evgenij Smirnov" userId="b5dbb34ff2d7308e" providerId="LiveId" clId="{2780F79F-6471-4B44-8638-E476B894897F}" dt="2020-05-09T15:55:36.893" v="61" actId="20577"/>
          <ac:spMkLst>
            <pc:docMk/>
            <pc:sldMk cId="573852390" sldId="256"/>
            <ac:spMk id="5" creationId="{DA3D2870-C39A-437F-AE7C-28D23BA6E53D}"/>
          </ac:spMkLst>
        </pc:spChg>
      </pc:sldChg>
      <pc:sldChg chg="modSp mod">
        <pc:chgData name="Evgenij Smirnov" userId="b5dbb34ff2d7308e" providerId="LiveId" clId="{2780F79F-6471-4B44-8638-E476B894897F}" dt="2020-05-23T16:45:44.628" v="798" actId="20577"/>
        <pc:sldMkLst>
          <pc:docMk/>
          <pc:sldMk cId="1387870376" sldId="257"/>
        </pc:sldMkLst>
        <pc:spChg chg="mod">
          <ac:chgData name="Evgenij Smirnov" userId="b5dbb34ff2d7308e" providerId="LiveId" clId="{2780F79F-6471-4B44-8638-E476B894897F}" dt="2020-05-23T16:45:44.628" v="798" actId="20577"/>
          <ac:spMkLst>
            <pc:docMk/>
            <pc:sldMk cId="1387870376" sldId="257"/>
            <ac:spMk id="9" creationId="{0B81FE05-8089-40D5-840E-72D2BC42A676}"/>
          </ac:spMkLst>
        </pc:spChg>
      </pc:sldChg>
      <pc:sldChg chg="modSp mod">
        <pc:chgData name="Evgenij Smirnov" userId="b5dbb34ff2d7308e" providerId="LiveId" clId="{2780F79F-6471-4B44-8638-E476B894897F}" dt="2020-05-18T19:32:51.416" v="286" actId="20577"/>
        <pc:sldMkLst>
          <pc:docMk/>
          <pc:sldMk cId="437981451" sldId="258"/>
        </pc:sldMkLst>
        <pc:spChg chg="mod">
          <ac:chgData name="Evgenij Smirnov" userId="b5dbb34ff2d7308e" providerId="LiveId" clId="{2780F79F-6471-4B44-8638-E476B894897F}" dt="2020-05-18T19:32:51.416" v="286" actId="20577"/>
          <ac:spMkLst>
            <pc:docMk/>
            <pc:sldMk cId="437981451" sldId="258"/>
            <ac:spMk id="8" creationId="{2AB76F54-C4A4-47F8-8683-25F99C8416FC}"/>
          </ac:spMkLst>
        </pc:spChg>
      </pc:sldChg>
      <pc:sldChg chg="del">
        <pc:chgData name="Evgenij Smirnov" userId="b5dbb34ff2d7308e" providerId="LiveId" clId="{2780F79F-6471-4B44-8638-E476B894897F}" dt="2020-05-23T21:17:13.586" v="6600" actId="2696"/>
        <pc:sldMkLst>
          <pc:docMk/>
          <pc:sldMk cId="2317594570" sldId="262"/>
        </pc:sldMkLst>
      </pc:sldChg>
      <pc:sldChg chg="modSp mod">
        <pc:chgData name="Evgenij Smirnov" userId="b5dbb34ff2d7308e" providerId="LiveId" clId="{2780F79F-6471-4B44-8638-E476B894897F}" dt="2020-05-23T21:17:01.224" v="6599" actId="6549"/>
        <pc:sldMkLst>
          <pc:docMk/>
          <pc:sldMk cId="1980641671" sldId="263"/>
        </pc:sldMkLst>
        <pc:spChg chg="mod">
          <ac:chgData name="Evgenij Smirnov" userId="b5dbb34ff2d7308e" providerId="LiveId" clId="{2780F79F-6471-4B44-8638-E476B894897F}" dt="2020-05-23T21:17:01.224" v="6599" actId="6549"/>
          <ac:spMkLst>
            <pc:docMk/>
            <pc:sldMk cId="1980641671" sldId="263"/>
            <ac:spMk id="4" creationId="{1BF78C52-77F8-4109-8CDE-7F92C6B3980E}"/>
          </ac:spMkLst>
        </pc:spChg>
      </pc:sldChg>
      <pc:sldChg chg="addSp delSp modSp mod">
        <pc:chgData name="Evgenij Smirnov" userId="b5dbb34ff2d7308e" providerId="LiveId" clId="{2780F79F-6471-4B44-8638-E476B894897F}" dt="2020-05-21T16:30:53.161" v="786" actId="1076"/>
        <pc:sldMkLst>
          <pc:docMk/>
          <pc:sldMk cId="1840938997" sldId="266"/>
        </pc:sldMkLst>
        <pc:spChg chg="del">
          <ac:chgData name="Evgenij Smirnov" userId="b5dbb34ff2d7308e" providerId="LiveId" clId="{2780F79F-6471-4B44-8638-E476B894897F}" dt="2020-05-09T21:02:26.943" v="64" actId="478"/>
          <ac:spMkLst>
            <pc:docMk/>
            <pc:sldMk cId="1840938997" sldId="266"/>
            <ac:spMk id="4" creationId="{774F3289-CF28-4B5F-A303-11730BFBF1C4}"/>
          </ac:spMkLst>
        </pc:spChg>
        <pc:spChg chg="add del mod">
          <ac:chgData name="Evgenij Smirnov" userId="b5dbb34ff2d7308e" providerId="LiveId" clId="{2780F79F-6471-4B44-8638-E476B894897F}" dt="2020-05-09T21:02:31.142" v="66" actId="478"/>
          <ac:spMkLst>
            <pc:docMk/>
            <pc:sldMk cId="1840938997" sldId="266"/>
            <ac:spMk id="6" creationId="{D1ACC9C4-FBEB-402A-927E-775644EF0773}"/>
          </ac:spMkLst>
        </pc:spChg>
        <pc:picChg chg="add mod">
          <ac:chgData name="Evgenij Smirnov" userId="b5dbb34ff2d7308e" providerId="LiveId" clId="{2780F79F-6471-4B44-8638-E476B894897F}" dt="2020-05-21T16:30:53.161" v="786" actId="1076"/>
          <ac:picMkLst>
            <pc:docMk/>
            <pc:sldMk cId="1840938997" sldId="266"/>
            <ac:picMk id="6" creationId="{5F1426DE-40E8-439C-A931-63DADF3292C7}"/>
          </ac:picMkLst>
        </pc:picChg>
        <pc:picChg chg="add mod">
          <ac:chgData name="Evgenij Smirnov" userId="b5dbb34ff2d7308e" providerId="LiveId" clId="{2780F79F-6471-4B44-8638-E476B894897F}" dt="2020-05-17T07:18:16.658" v="68" actId="14826"/>
          <ac:picMkLst>
            <pc:docMk/>
            <pc:sldMk cId="1840938997" sldId="266"/>
            <ac:picMk id="7" creationId="{326B4A81-E738-422A-B922-F719B7E19BDC}"/>
          </ac:picMkLst>
        </pc:picChg>
        <pc:picChg chg="add mod">
          <ac:chgData name="Evgenij Smirnov" userId="b5dbb34ff2d7308e" providerId="LiveId" clId="{2780F79F-6471-4B44-8638-E476B894897F}" dt="2020-05-09T21:02:27.377" v="65"/>
          <ac:picMkLst>
            <pc:docMk/>
            <pc:sldMk cId="1840938997" sldId="266"/>
            <ac:picMk id="8" creationId="{C4EBE93C-7F61-433D-9A64-E9734B305E1B}"/>
          </ac:picMkLst>
        </pc:picChg>
      </pc:sldChg>
      <pc:sldChg chg="modTransition">
        <pc:chgData name="Evgenij Smirnov" userId="b5dbb34ff2d7308e" providerId="LiveId" clId="{2780F79F-6471-4B44-8638-E476B894897F}" dt="2020-05-09T15:56:21.694" v="63"/>
        <pc:sldMkLst>
          <pc:docMk/>
          <pc:sldMk cId="3219753653" sldId="267"/>
        </pc:sldMkLst>
      </pc:sldChg>
      <pc:sldChg chg="modSp new mod">
        <pc:chgData name="Evgenij Smirnov" userId="b5dbb34ff2d7308e" providerId="LiveId" clId="{2780F79F-6471-4B44-8638-E476B894897F}" dt="2020-05-23T20:54:19.128" v="6054" actId="5793"/>
        <pc:sldMkLst>
          <pc:docMk/>
          <pc:sldMk cId="1131348176" sldId="274"/>
        </pc:sldMkLst>
        <pc:spChg chg="mod">
          <ac:chgData name="Evgenij Smirnov" userId="b5dbb34ff2d7308e" providerId="LiveId" clId="{2780F79F-6471-4B44-8638-E476B894897F}" dt="2020-05-18T19:32:16.990" v="248" actId="20577"/>
          <ac:spMkLst>
            <pc:docMk/>
            <pc:sldMk cId="1131348176" sldId="274"/>
            <ac:spMk id="2" creationId="{5BD248E5-7D5C-4E79-8292-6FF7C771B3B3}"/>
          </ac:spMkLst>
        </pc:spChg>
        <pc:spChg chg="mod">
          <ac:chgData name="Evgenij Smirnov" userId="b5dbb34ff2d7308e" providerId="LiveId" clId="{2780F79F-6471-4B44-8638-E476B894897F}" dt="2020-05-23T20:54:19.128" v="6054" actId="5793"/>
          <ac:spMkLst>
            <pc:docMk/>
            <pc:sldMk cId="1131348176" sldId="274"/>
            <ac:spMk id="3" creationId="{EFE081E3-3C02-44EC-BF65-F61ABE44D82B}"/>
          </ac:spMkLst>
        </pc:spChg>
      </pc:sldChg>
      <pc:sldChg chg="modSp new del mod">
        <pc:chgData name="Evgenij Smirnov" userId="b5dbb34ff2d7308e" providerId="LiveId" clId="{2780F79F-6471-4B44-8638-E476B894897F}" dt="2020-05-23T17:53:40.494" v="2324" actId="2696"/>
        <pc:sldMkLst>
          <pc:docMk/>
          <pc:sldMk cId="4213519486" sldId="275"/>
        </pc:sldMkLst>
        <pc:spChg chg="mod">
          <ac:chgData name="Evgenij Smirnov" userId="b5dbb34ff2d7308e" providerId="LiveId" clId="{2780F79F-6471-4B44-8638-E476B894897F}" dt="2020-05-18T20:07:20.960" v="539" actId="20577"/>
          <ac:spMkLst>
            <pc:docMk/>
            <pc:sldMk cId="4213519486" sldId="275"/>
            <ac:spMk id="2" creationId="{826DA8D8-13EE-4258-BA6B-CE8215E1D7B0}"/>
          </ac:spMkLst>
        </pc:spChg>
      </pc:sldChg>
      <pc:sldChg chg="modSp new mod">
        <pc:chgData name="Evgenij Smirnov" userId="b5dbb34ff2d7308e" providerId="LiveId" clId="{2780F79F-6471-4B44-8638-E476B894897F}" dt="2020-05-23T18:47:38.577" v="3624" actId="20577"/>
        <pc:sldMkLst>
          <pc:docMk/>
          <pc:sldMk cId="4116462807" sldId="276"/>
        </pc:sldMkLst>
        <pc:spChg chg="mod">
          <ac:chgData name="Evgenij Smirnov" userId="b5dbb34ff2d7308e" providerId="LiveId" clId="{2780F79F-6471-4B44-8638-E476B894897F}" dt="2020-05-18T19:33:10.743" v="323" actId="20577"/>
          <ac:spMkLst>
            <pc:docMk/>
            <pc:sldMk cId="4116462807" sldId="276"/>
            <ac:spMk id="2" creationId="{CB6A9CB3-2626-4B41-8F35-B9F2F18823E0}"/>
          </ac:spMkLst>
        </pc:spChg>
        <pc:spChg chg="mod">
          <ac:chgData name="Evgenij Smirnov" userId="b5dbb34ff2d7308e" providerId="LiveId" clId="{2780F79F-6471-4B44-8638-E476B894897F}" dt="2020-05-23T18:47:38.577" v="3624" actId="20577"/>
          <ac:spMkLst>
            <pc:docMk/>
            <pc:sldMk cId="4116462807" sldId="276"/>
            <ac:spMk id="3" creationId="{A1B65F29-0A05-4303-A453-3640E3E714FE}"/>
          </ac:spMkLst>
        </pc:spChg>
      </pc:sldChg>
      <pc:sldChg chg="modSp add mod ord">
        <pc:chgData name="Evgenij Smirnov" userId="b5dbb34ff2d7308e" providerId="LiveId" clId="{2780F79F-6471-4B44-8638-E476B894897F}" dt="2020-05-18T19:34:06.366" v="370" actId="20577"/>
        <pc:sldMkLst>
          <pc:docMk/>
          <pc:sldMk cId="2469868649" sldId="277"/>
        </pc:sldMkLst>
        <pc:spChg chg="mod">
          <ac:chgData name="Evgenij Smirnov" userId="b5dbb34ff2d7308e" providerId="LiveId" clId="{2780F79F-6471-4B44-8638-E476B894897F}" dt="2020-05-18T19:34:06.366" v="370" actId="20577"/>
          <ac:spMkLst>
            <pc:docMk/>
            <pc:sldMk cId="2469868649" sldId="277"/>
            <ac:spMk id="8" creationId="{2AB76F54-C4A4-47F8-8683-25F99C8416FC}"/>
          </ac:spMkLst>
        </pc:spChg>
      </pc:sldChg>
      <pc:sldChg chg="addSp delSp modSp new mod">
        <pc:chgData name="Evgenij Smirnov" userId="b5dbb34ff2d7308e" providerId="LiveId" clId="{2780F79F-6471-4B44-8638-E476B894897F}" dt="2020-05-23T20:48:28.321" v="5614" actId="14861"/>
        <pc:sldMkLst>
          <pc:docMk/>
          <pc:sldMk cId="3256819651" sldId="278"/>
        </pc:sldMkLst>
        <pc:spChg chg="mod">
          <ac:chgData name="Evgenij Smirnov" userId="b5dbb34ff2d7308e" providerId="LiveId" clId="{2780F79F-6471-4B44-8638-E476B894897F}" dt="2020-05-18T20:07:03.577" v="530" actId="20577"/>
          <ac:spMkLst>
            <pc:docMk/>
            <pc:sldMk cId="3256819651" sldId="278"/>
            <ac:spMk id="2" creationId="{DEA8A252-E2BA-49B2-A2A0-98DCEDE1085E}"/>
          </ac:spMkLst>
        </pc:spChg>
        <pc:spChg chg="del">
          <ac:chgData name="Evgenij Smirnov" userId="b5dbb34ff2d7308e" providerId="LiveId" clId="{2780F79F-6471-4B44-8638-E476B894897F}" dt="2020-05-23T20:48:19.787" v="5608"/>
          <ac:spMkLst>
            <pc:docMk/>
            <pc:sldMk cId="3256819651" sldId="278"/>
            <ac:spMk id="3" creationId="{3DF89397-8BEC-4E23-9B3E-B7A78C35367E}"/>
          </ac:spMkLst>
        </pc:spChg>
        <pc:picChg chg="add mod">
          <ac:chgData name="Evgenij Smirnov" userId="b5dbb34ff2d7308e" providerId="LiveId" clId="{2780F79F-6471-4B44-8638-E476B894897F}" dt="2020-05-23T20:48:28.321" v="5614" actId="14861"/>
          <ac:picMkLst>
            <pc:docMk/>
            <pc:sldMk cId="3256819651" sldId="278"/>
            <ac:picMk id="1026" creationId="{8B370E88-D024-4127-96DC-0A6776640530}"/>
          </ac:picMkLst>
        </pc:picChg>
      </pc:sldChg>
      <pc:sldChg chg="addSp delSp modSp new mod modClrScheme chgLayout">
        <pc:chgData name="Evgenij Smirnov" userId="b5dbb34ff2d7308e" providerId="LiveId" clId="{2780F79F-6471-4B44-8638-E476B894897F}" dt="2020-05-23T20:49:24.620" v="5641" actId="20577"/>
        <pc:sldMkLst>
          <pc:docMk/>
          <pc:sldMk cId="2442098650" sldId="279"/>
        </pc:sldMkLst>
        <pc:spChg chg="mod ord">
          <ac:chgData name="Evgenij Smirnov" userId="b5dbb34ff2d7308e" providerId="LiveId" clId="{2780F79F-6471-4B44-8638-E476B894897F}" dt="2020-05-23T20:49:24.620" v="5641" actId="20577"/>
          <ac:spMkLst>
            <pc:docMk/>
            <pc:sldMk cId="2442098650" sldId="279"/>
            <ac:spMk id="2" creationId="{CB8BD700-3859-4203-85BE-8E64F5964AED}"/>
          </ac:spMkLst>
        </pc:spChg>
        <pc:spChg chg="del mod ord">
          <ac:chgData name="Evgenij Smirnov" userId="b5dbb34ff2d7308e" providerId="LiveId" clId="{2780F79F-6471-4B44-8638-E476B894897F}" dt="2020-05-23T17:02:05.600" v="799" actId="700"/>
          <ac:spMkLst>
            <pc:docMk/>
            <pc:sldMk cId="2442098650" sldId="279"/>
            <ac:spMk id="3" creationId="{273099AC-5FF4-47D7-839F-12C02EC9F80F}"/>
          </ac:spMkLst>
        </pc:spChg>
        <pc:spChg chg="mod ord">
          <ac:chgData name="Evgenij Smirnov" userId="b5dbb34ff2d7308e" providerId="LiveId" clId="{2780F79F-6471-4B44-8638-E476B894897F}" dt="2020-05-23T17:02:14.728" v="800" actId="700"/>
          <ac:spMkLst>
            <pc:docMk/>
            <pc:sldMk cId="2442098650" sldId="279"/>
            <ac:spMk id="4" creationId="{307D45CF-42CB-4B85-8645-3F5123F93230}"/>
          </ac:spMkLst>
        </pc:spChg>
        <pc:spChg chg="add del mod ord">
          <ac:chgData name="Evgenij Smirnov" userId="b5dbb34ff2d7308e" providerId="LiveId" clId="{2780F79F-6471-4B44-8638-E476B894897F}" dt="2020-05-23T17:02:14.728" v="800" actId="700"/>
          <ac:spMkLst>
            <pc:docMk/>
            <pc:sldMk cId="2442098650" sldId="279"/>
            <ac:spMk id="5" creationId="{5CE51D9B-9EDF-4BC6-954F-DE357353A213}"/>
          </ac:spMkLst>
        </pc:spChg>
        <pc:spChg chg="add del mod ord">
          <ac:chgData name="Evgenij Smirnov" userId="b5dbb34ff2d7308e" providerId="LiveId" clId="{2780F79F-6471-4B44-8638-E476B894897F}" dt="2020-05-23T17:02:35.778" v="803" actId="478"/>
          <ac:spMkLst>
            <pc:docMk/>
            <pc:sldMk cId="2442098650" sldId="279"/>
            <ac:spMk id="6" creationId="{A0C3B600-F5DF-4337-A9FC-88005C54F69F}"/>
          </ac:spMkLst>
        </pc:spChg>
        <pc:spChg chg="add del mod">
          <ac:chgData name="Evgenij Smirnov" userId="b5dbb34ff2d7308e" providerId="LiveId" clId="{2780F79F-6471-4B44-8638-E476B894897F}" dt="2020-05-23T17:02:33.476" v="802"/>
          <ac:spMkLst>
            <pc:docMk/>
            <pc:sldMk cId="2442098650" sldId="279"/>
            <ac:spMk id="7" creationId="{F6A537A8-9BE5-40D1-A90F-D4992766EF41}"/>
          </ac:spMkLst>
        </pc:spChg>
        <pc:spChg chg="add mod">
          <ac:chgData name="Evgenij Smirnov" userId="b5dbb34ff2d7308e" providerId="LiveId" clId="{2780F79F-6471-4B44-8638-E476B894897F}" dt="2020-05-23T17:48:54.678" v="2323" actId="20577"/>
          <ac:spMkLst>
            <pc:docMk/>
            <pc:sldMk cId="2442098650" sldId="279"/>
            <ac:spMk id="8" creationId="{A9B7E4FF-5A0F-4805-B735-6DC418B06ABD}"/>
          </ac:spMkLst>
        </pc:spChg>
      </pc:sldChg>
      <pc:sldChg chg="addSp delSp modSp new mod modClrScheme chgLayout">
        <pc:chgData name="Evgenij Smirnov" userId="b5dbb34ff2d7308e" providerId="LiveId" clId="{2780F79F-6471-4B44-8638-E476B894897F}" dt="2020-05-23T21:34:48.849" v="6670" actId="20577"/>
        <pc:sldMkLst>
          <pc:docMk/>
          <pc:sldMk cId="603853417" sldId="280"/>
        </pc:sldMkLst>
        <pc:spChg chg="del mod ord">
          <ac:chgData name="Evgenij Smirnov" userId="b5dbb34ff2d7308e" providerId="LiveId" clId="{2780F79F-6471-4B44-8638-E476B894897F}" dt="2020-05-19T06:02:14.400" v="695" actId="700"/>
          <ac:spMkLst>
            <pc:docMk/>
            <pc:sldMk cId="603853417" sldId="280"/>
            <ac:spMk id="2" creationId="{1483688E-8CAB-4427-BC5F-04F10141ED74}"/>
          </ac:spMkLst>
        </pc:spChg>
        <pc:spChg chg="mod ord">
          <ac:chgData name="Evgenij Smirnov" userId="b5dbb34ff2d7308e" providerId="LiveId" clId="{2780F79F-6471-4B44-8638-E476B894897F}" dt="2020-05-19T06:02:14.400" v="695" actId="700"/>
          <ac:spMkLst>
            <pc:docMk/>
            <pc:sldMk cId="603853417" sldId="280"/>
            <ac:spMk id="3" creationId="{3A22F88B-D082-44D2-A595-6CE21AD0582A}"/>
          </ac:spMkLst>
        </pc:spChg>
        <pc:spChg chg="add mod ord">
          <ac:chgData name="Evgenij Smirnov" userId="b5dbb34ff2d7308e" providerId="LiveId" clId="{2780F79F-6471-4B44-8638-E476B894897F}" dt="2020-05-19T06:02:33.619" v="768" actId="20577"/>
          <ac:spMkLst>
            <pc:docMk/>
            <pc:sldMk cId="603853417" sldId="280"/>
            <ac:spMk id="4" creationId="{6DE4ACDD-AED8-4651-89CA-A78503D65485}"/>
          </ac:spMkLst>
        </pc:spChg>
        <pc:spChg chg="add mod ord">
          <ac:chgData name="Evgenij Smirnov" userId="b5dbb34ff2d7308e" providerId="LiveId" clId="{2780F79F-6471-4B44-8638-E476B894897F}" dt="2020-05-23T21:34:48.849" v="6670" actId="20577"/>
          <ac:spMkLst>
            <pc:docMk/>
            <pc:sldMk cId="603853417" sldId="280"/>
            <ac:spMk id="5" creationId="{8D41CA8A-EB3C-48A5-BA56-8269D46263A9}"/>
          </ac:spMkLst>
        </pc:spChg>
      </pc:sldChg>
      <pc:sldChg chg="modSp new mod">
        <pc:chgData name="Evgenij Smirnov" userId="b5dbb34ff2d7308e" providerId="LiveId" clId="{2780F79F-6471-4B44-8638-E476B894897F}" dt="2020-05-23T20:43:47.217" v="5607" actId="20577"/>
        <pc:sldMkLst>
          <pc:docMk/>
          <pc:sldMk cId="10017610" sldId="281"/>
        </pc:sldMkLst>
        <pc:spChg chg="mod">
          <ac:chgData name="Evgenij Smirnov" userId="b5dbb34ff2d7308e" providerId="LiveId" clId="{2780F79F-6471-4B44-8638-E476B894897F}" dt="2020-05-19T06:02:53.260" v="784" actId="20577"/>
          <ac:spMkLst>
            <pc:docMk/>
            <pc:sldMk cId="10017610" sldId="281"/>
            <ac:spMk id="2" creationId="{9277BE4E-7734-4B22-9185-FAB4EB1C8121}"/>
          </ac:spMkLst>
        </pc:spChg>
        <pc:spChg chg="mod">
          <ac:chgData name="Evgenij Smirnov" userId="b5dbb34ff2d7308e" providerId="LiveId" clId="{2780F79F-6471-4B44-8638-E476B894897F}" dt="2020-05-23T20:43:47.217" v="5607" actId="20577"/>
          <ac:spMkLst>
            <pc:docMk/>
            <pc:sldMk cId="10017610" sldId="281"/>
            <ac:spMk id="3" creationId="{9B705BE0-EC1F-429B-BB63-8046067F8FF3}"/>
          </ac:spMkLst>
        </pc:spChg>
      </pc:sldChg>
      <pc:sldChg chg="modSp add mod">
        <pc:chgData name="Evgenij Smirnov" userId="b5dbb34ff2d7308e" providerId="LiveId" clId="{2780F79F-6471-4B44-8638-E476B894897F}" dt="2020-05-23T17:25:49.744" v="1929" actId="20577"/>
        <pc:sldMkLst>
          <pc:docMk/>
          <pc:sldMk cId="2826498338" sldId="282"/>
        </pc:sldMkLst>
        <pc:spChg chg="mod">
          <ac:chgData name="Evgenij Smirnov" userId="b5dbb34ff2d7308e" providerId="LiveId" clId="{2780F79F-6471-4B44-8638-E476B894897F}" dt="2020-05-23T17:13:44.361" v="1087" actId="20577"/>
          <ac:spMkLst>
            <pc:docMk/>
            <pc:sldMk cId="2826498338" sldId="282"/>
            <ac:spMk id="2" creationId="{5BD248E5-7D5C-4E79-8292-6FF7C771B3B3}"/>
          </ac:spMkLst>
        </pc:spChg>
        <pc:spChg chg="mod">
          <ac:chgData name="Evgenij Smirnov" userId="b5dbb34ff2d7308e" providerId="LiveId" clId="{2780F79F-6471-4B44-8638-E476B894897F}" dt="2020-05-23T17:25:49.744" v="1929" actId="20577"/>
          <ac:spMkLst>
            <pc:docMk/>
            <pc:sldMk cId="2826498338" sldId="282"/>
            <ac:spMk id="3" creationId="{EFE081E3-3C02-44EC-BF65-F61ABE44D82B}"/>
          </ac:spMkLst>
        </pc:spChg>
      </pc:sldChg>
      <pc:sldChg chg="modSp new mod">
        <pc:chgData name="Evgenij Smirnov" userId="b5dbb34ff2d7308e" providerId="LiveId" clId="{2780F79F-6471-4B44-8638-E476B894897F}" dt="2020-05-23T21:33:58.607" v="6631" actId="20577"/>
        <pc:sldMkLst>
          <pc:docMk/>
          <pc:sldMk cId="935144202" sldId="283"/>
        </pc:sldMkLst>
        <pc:spChg chg="mod">
          <ac:chgData name="Evgenij Smirnov" userId="b5dbb34ff2d7308e" providerId="LiveId" clId="{2780F79F-6471-4B44-8638-E476B894897F}" dt="2020-05-23T17:54:24.077" v="2353" actId="20577"/>
          <ac:spMkLst>
            <pc:docMk/>
            <pc:sldMk cId="935144202" sldId="283"/>
            <ac:spMk id="2" creationId="{070B67CF-534F-4CF3-BFBF-A02D42BB1D36}"/>
          </ac:spMkLst>
        </pc:spChg>
        <pc:spChg chg="mod">
          <ac:chgData name="Evgenij Smirnov" userId="b5dbb34ff2d7308e" providerId="LiveId" clId="{2780F79F-6471-4B44-8638-E476B894897F}" dt="2020-05-23T21:33:58.607" v="6631" actId="20577"/>
          <ac:spMkLst>
            <pc:docMk/>
            <pc:sldMk cId="935144202" sldId="283"/>
            <ac:spMk id="3" creationId="{95810554-AF85-4C12-8C84-B64C3A9632DA}"/>
          </ac:spMkLst>
        </pc:spChg>
      </pc:sldChg>
      <pc:sldChg chg="modSp add mod">
        <pc:chgData name="Evgenij Smirnov" userId="b5dbb34ff2d7308e" providerId="LiveId" clId="{2780F79F-6471-4B44-8638-E476B894897F}" dt="2020-05-23T18:22:29.877" v="2926" actId="20577"/>
        <pc:sldMkLst>
          <pc:docMk/>
          <pc:sldMk cId="2591577103" sldId="284"/>
        </pc:sldMkLst>
        <pc:spChg chg="mod">
          <ac:chgData name="Evgenij Smirnov" userId="b5dbb34ff2d7308e" providerId="LiveId" clId="{2780F79F-6471-4B44-8638-E476B894897F}" dt="2020-05-23T18:22:29.877" v="2926" actId="20577"/>
          <ac:spMkLst>
            <pc:docMk/>
            <pc:sldMk cId="2591577103" sldId="284"/>
            <ac:spMk id="8" creationId="{2AB76F54-C4A4-47F8-8683-25F99C8416FC}"/>
          </ac:spMkLst>
        </pc:spChg>
      </pc:sldChg>
      <pc:sldChg chg="modSp new mod">
        <pc:chgData name="Evgenij Smirnov" userId="b5dbb34ff2d7308e" providerId="LiveId" clId="{2780F79F-6471-4B44-8638-E476B894897F}" dt="2020-05-23T20:41:18.312" v="5200" actId="207"/>
        <pc:sldMkLst>
          <pc:docMk/>
          <pc:sldMk cId="2879034518" sldId="285"/>
        </pc:sldMkLst>
        <pc:spChg chg="mod">
          <ac:chgData name="Evgenij Smirnov" userId="b5dbb34ff2d7308e" providerId="LiveId" clId="{2780F79F-6471-4B44-8638-E476B894897F}" dt="2020-05-23T18:25:24.044" v="2944" actId="20577"/>
          <ac:spMkLst>
            <pc:docMk/>
            <pc:sldMk cId="2879034518" sldId="285"/>
            <ac:spMk id="2" creationId="{BB0FCDA8-5286-426D-B07A-E377DB986703}"/>
          </ac:spMkLst>
        </pc:spChg>
        <pc:spChg chg="mod">
          <ac:chgData name="Evgenij Smirnov" userId="b5dbb34ff2d7308e" providerId="LiveId" clId="{2780F79F-6471-4B44-8638-E476B894897F}" dt="2020-05-23T20:41:18.312" v="5200" actId="207"/>
          <ac:spMkLst>
            <pc:docMk/>
            <pc:sldMk cId="2879034518" sldId="285"/>
            <ac:spMk id="3" creationId="{76ED0412-C2F9-4BDF-BA2B-4DD1DDBE0ADE}"/>
          </ac:spMkLst>
        </pc:spChg>
      </pc:sldChg>
      <pc:sldChg chg="addSp modSp new mod">
        <pc:chgData name="Evgenij Smirnov" userId="b5dbb34ff2d7308e" providerId="LiveId" clId="{2780F79F-6471-4B44-8638-E476B894897F}" dt="2020-05-23T19:12:42.242" v="4314" actId="1076"/>
        <pc:sldMkLst>
          <pc:docMk/>
          <pc:sldMk cId="1889672276" sldId="286"/>
        </pc:sldMkLst>
        <pc:spChg chg="mod">
          <ac:chgData name="Evgenij Smirnov" userId="b5dbb34ff2d7308e" providerId="LiveId" clId="{2780F79F-6471-4B44-8638-E476B894897F}" dt="2020-05-23T18:48:51.998" v="3657" actId="20577"/>
          <ac:spMkLst>
            <pc:docMk/>
            <pc:sldMk cId="1889672276" sldId="286"/>
            <ac:spMk id="2" creationId="{73ECCD58-C3B4-4F29-A9DB-5EDE0E708414}"/>
          </ac:spMkLst>
        </pc:spChg>
        <pc:spChg chg="mod">
          <ac:chgData name="Evgenij Smirnov" userId="b5dbb34ff2d7308e" providerId="LiveId" clId="{2780F79F-6471-4B44-8638-E476B894897F}" dt="2020-05-23T18:51:48.442" v="3876" actId="20577"/>
          <ac:spMkLst>
            <pc:docMk/>
            <pc:sldMk cId="1889672276" sldId="286"/>
            <ac:spMk id="3" creationId="{D4EEE589-5D32-4320-827B-F18348553E4B}"/>
          </ac:spMkLst>
        </pc:spChg>
        <pc:spChg chg="add mod">
          <ac:chgData name="Evgenij Smirnov" userId="b5dbb34ff2d7308e" providerId="LiveId" clId="{2780F79F-6471-4B44-8638-E476B894897F}" dt="2020-05-23T19:12:42.242" v="4314" actId="1076"/>
          <ac:spMkLst>
            <pc:docMk/>
            <pc:sldMk cId="1889672276" sldId="286"/>
            <ac:spMk id="5" creationId="{72E497A6-20A0-404B-9CD8-7E78640A103C}"/>
          </ac:spMkLst>
        </pc:spChg>
      </pc:sldChg>
      <pc:sldChg chg="addSp delSp modSp add mod">
        <pc:chgData name="Evgenij Smirnov" userId="b5dbb34ff2d7308e" providerId="LiveId" clId="{2780F79F-6471-4B44-8638-E476B894897F}" dt="2020-05-23T19:20:49.111" v="4548" actId="14100"/>
        <pc:sldMkLst>
          <pc:docMk/>
          <pc:sldMk cId="939816542" sldId="287"/>
        </pc:sldMkLst>
        <pc:spChg chg="mod">
          <ac:chgData name="Evgenij Smirnov" userId="b5dbb34ff2d7308e" providerId="LiveId" clId="{2780F79F-6471-4B44-8638-E476B894897F}" dt="2020-05-23T19:12:54.289" v="4326" actId="20577"/>
          <ac:spMkLst>
            <pc:docMk/>
            <pc:sldMk cId="939816542" sldId="287"/>
            <ac:spMk id="2" creationId="{73ECCD58-C3B4-4F29-A9DB-5EDE0E708414}"/>
          </ac:spMkLst>
        </pc:spChg>
        <pc:spChg chg="mod">
          <ac:chgData name="Evgenij Smirnov" userId="b5dbb34ff2d7308e" providerId="LiveId" clId="{2780F79F-6471-4B44-8638-E476B894897F}" dt="2020-05-23T19:18:40.778" v="4519" actId="20577"/>
          <ac:spMkLst>
            <pc:docMk/>
            <pc:sldMk cId="939816542" sldId="287"/>
            <ac:spMk id="3" creationId="{D4EEE589-5D32-4320-827B-F18348553E4B}"/>
          </ac:spMkLst>
        </pc:spChg>
        <pc:spChg chg="del">
          <ac:chgData name="Evgenij Smirnov" userId="b5dbb34ff2d7308e" providerId="LiveId" clId="{2780F79F-6471-4B44-8638-E476B894897F}" dt="2020-05-23T19:13:01.702" v="4327" actId="478"/>
          <ac:spMkLst>
            <pc:docMk/>
            <pc:sldMk cId="939816542" sldId="287"/>
            <ac:spMk id="5" creationId="{72E497A6-20A0-404B-9CD8-7E78640A103C}"/>
          </ac:spMkLst>
        </pc:spChg>
        <pc:spChg chg="add mod">
          <ac:chgData name="Evgenij Smirnov" userId="b5dbb34ff2d7308e" providerId="LiveId" clId="{2780F79F-6471-4B44-8638-E476B894897F}" dt="2020-05-23T19:20:49.111" v="4548" actId="14100"/>
          <ac:spMkLst>
            <pc:docMk/>
            <pc:sldMk cId="939816542" sldId="287"/>
            <ac:spMk id="6" creationId="{44DE4644-0181-4C6E-B49B-810EEBBDC85E}"/>
          </ac:spMkLst>
        </pc:spChg>
      </pc:sldChg>
      <pc:sldChg chg="modSp new mod ord">
        <pc:chgData name="Evgenij Smirnov" userId="b5dbb34ff2d7308e" providerId="LiveId" clId="{2780F79F-6471-4B44-8638-E476B894897F}" dt="2020-05-23T20:23:23.944" v="4900" actId="20577"/>
        <pc:sldMkLst>
          <pc:docMk/>
          <pc:sldMk cId="974085018" sldId="288"/>
        </pc:sldMkLst>
        <pc:spChg chg="mod">
          <ac:chgData name="Evgenij Smirnov" userId="b5dbb34ff2d7308e" providerId="LiveId" clId="{2780F79F-6471-4B44-8638-E476B894897F}" dt="2020-05-23T20:23:23.944" v="4900" actId="20577"/>
          <ac:spMkLst>
            <pc:docMk/>
            <pc:sldMk cId="974085018" sldId="288"/>
            <ac:spMk id="2" creationId="{1D0F0708-9746-47F2-9B88-D2654F6C8C2B}"/>
          </ac:spMkLst>
        </pc:spChg>
      </pc:sldChg>
      <pc:sldChg chg="new del">
        <pc:chgData name="Evgenij Smirnov" userId="b5dbb34ff2d7308e" providerId="LiveId" clId="{2780F79F-6471-4B44-8638-E476B894897F}" dt="2020-05-23T19:18:14.428" v="4474" actId="2696"/>
        <pc:sldMkLst>
          <pc:docMk/>
          <pc:sldMk cId="2477967202" sldId="288"/>
        </pc:sldMkLst>
      </pc:sldChg>
      <pc:sldChg chg="modSp add mod ord">
        <pc:chgData name="Evgenij Smirnov" userId="b5dbb34ff2d7308e" providerId="LiveId" clId="{2780F79F-6471-4B44-8638-E476B894897F}" dt="2020-05-23T20:37:35.127" v="4939" actId="20577"/>
        <pc:sldMkLst>
          <pc:docMk/>
          <pc:sldMk cId="1846038492" sldId="289"/>
        </pc:sldMkLst>
        <pc:spChg chg="mod">
          <ac:chgData name="Evgenij Smirnov" userId="b5dbb34ff2d7308e" providerId="LiveId" clId="{2780F79F-6471-4B44-8638-E476B894897F}" dt="2020-05-23T20:37:35.127" v="4939" actId="20577"/>
          <ac:spMkLst>
            <pc:docMk/>
            <pc:sldMk cId="1846038492" sldId="289"/>
            <ac:spMk id="2" creationId="{1D0F0708-9746-47F2-9B88-D2654F6C8C2B}"/>
          </ac:spMkLst>
        </pc:spChg>
      </pc:sldChg>
      <pc:sldChg chg="modSp new mod">
        <pc:chgData name="Evgenij Smirnov" userId="b5dbb34ff2d7308e" providerId="LiveId" clId="{2780F79F-6471-4B44-8638-E476B894897F}" dt="2020-05-23T20:52:23.924" v="5979" actId="20577"/>
        <pc:sldMkLst>
          <pc:docMk/>
          <pc:sldMk cId="1256559482" sldId="290"/>
        </pc:sldMkLst>
        <pc:spChg chg="mod">
          <ac:chgData name="Evgenij Smirnov" userId="b5dbb34ff2d7308e" providerId="LiveId" clId="{2780F79F-6471-4B44-8638-E476B894897F}" dt="2020-05-23T20:52:00.836" v="5949" actId="20577"/>
          <ac:spMkLst>
            <pc:docMk/>
            <pc:sldMk cId="1256559482" sldId="290"/>
            <ac:spMk id="2" creationId="{5D53C751-17DE-4414-925A-3A87FED26EF2}"/>
          </ac:spMkLst>
        </pc:spChg>
        <pc:spChg chg="mod">
          <ac:chgData name="Evgenij Smirnov" userId="b5dbb34ff2d7308e" providerId="LiveId" clId="{2780F79F-6471-4B44-8638-E476B894897F}" dt="2020-05-23T20:52:23.924" v="5979" actId="20577"/>
          <ac:spMkLst>
            <pc:docMk/>
            <pc:sldMk cId="1256559482" sldId="290"/>
            <ac:spMk id="3" creationId="{C2088176-1F5B-4BC8-930A-DBDF9662F227}"/>
          </ac:spMkLst>
        </pc:spChg>
      </pc:sldChg>
      <pc:sldChg chg="modSp new mod">
        <pc:chgData name="Evgenij Smirnov" userId="b5dbb34ff2d7308e" providerId="LiveId" clId="{2780F79F-6471-4B44-8638-E476B894897F}" dt="2020-05-23T21:14:30.601" v="6577" actId="20577"/>
        <pc:sldMkLst>
          <pc:docMk/>
          <pc:sldMk cId="3040913390" sldId="291"/>
        </pc:sldMkLst>
        <pc:spChg chg="mod">
          <ac:chgData name="Evgenij Smirnov" userId="b5dbb34ff2d7308e" providerId="LiveId" clId="{2780F79F-6471-4B44-8638-E476B894897F}" dt="2020-05-23T21:01:17.601" v="6085" actId="20577"/>
          <ac:spMkLst>
            <pc:docMk/>
            <pc:sldMk cId="3040913390" sldId="291"/>
            <ac:spMk id="2" creationId="{D7D13448-6177-4966-A956-E80E456C9596}"/>
          </ac:spMkLst>
        </pc:spChg>
        <pc:spChg chg="mod">
          <ac:chgData name="Evgenij Smirnov" userId="b5dbb34ff2d7308e" providerId="LiveId" clId="{2780F79F-6471-4B44-8638-E476B894897F}" dt="2020-05-23T21:14:30.601" v="6577" actId="20577"/>
          <ac:spMkLst>
            <pc:docMk/>
            <pc:sldMk cId="3040913390" sldId="291"/>
            <ac:spMk id="3" creationId="{2E25F598-6451-4780-9779-0B496D503674}"/>
          </ac:spMkLst>
        </pc:spChg>
      </pc:sldChg>
      <pc:sldChg chg="modSp add mod">
        <pc:chgData name="Evgenij Smirnov" userId="b5dbb34ff2d7308e" providerId="LiveId" clId="{2780F79F-6471-4B44-8638-E476B894897F}" dt="2020-05-23T21:40:47.424" v="7154" actId="20577"/>
        <pc:sldMkLst>
          <pc:docMk/>
          <pc:sldMk cId="3450320637" sldId="292"/>
        </pc:sldMkLst>
        <pc:spChg chg="mod">
          <ac:chgData name="Evgenij Smirnov" userId="b5dbb34ff2d7308e" providerId="LiveId" clId="{2780F79F-6471-4B44-8638-E476B894897F}" dt="2020-05-23T21:16:23" v="6589" actId="20577"/>
          <ac:spMkLst>
            <pc:docMk/>
            <pc:sldMk cId="3450320637" sldId="292"/>
            <ac:spMk id="2" creationId="{D7D13448-6177-4966-A956-E80E456C9596}"/>
          </ac:spMkLst>
        </pc:spChg>
        <pc:spChg chg="mod">
          <ac:chgData name="Evgenij Smirnov" userId="b5dbb34ff2d7308e" providerId="LiveId" clId="{2780F79F-6471-4B44-8638-E476B894897F}" dt="2020-05-23T21:40:47.424" v="7154" actId="20577"/>
          <ac:spMkLst>
            <pc:docMk/>
            <pc:sldMk cId="3450320637" sldId="292"/>
            <ac:spMk id="3" creationId="{2E25F598-6451-4780-9779-0B496D503674}"/>
          </ac:spMkLst>
        </pc:spChg>
      </pc:sldChg>
      <pc:sldChg chg="modSp new mod">
        <pc:chgData name="Evgenij Smirnov" userId="b5dbb34ff2d7308e" providerId="LiveId" clId="{2780F79F-6471-4B44-8638-E476B894897F}" dt="2020-05-23T21:34:23.080" v="6656" actId="20577"/>
        <pc:sldMkLst>
          <pc:docMk/>
          <pc:sldMk cId="477434034" sldId="293"/>
        </pc:sldMkLst>
        <pc:spChg chg="mod">
          <ac:chgData name="Evgenij Smirnov" userId="b5dbb34ff2d7308e" providerId="LiveId" clId="{2780F79F-6471-4B44-8638-E476B894897F}" dt="2020-05-23T21:34:23.080" v="6656" actId="20577"/>
          <ac:spMkLst>
            <pc:docMk/>
            <pc:sldMk cId="477434034" sldId="293"/>
            <ac:spMk id="2" creationId="{2B53AFD5-05F8-4463-B811-64FCDFFEE0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[REQUIRED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5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98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2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3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AA0B82-0A51-4825-959A-9723F6A3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</p:spPr>
        <p:txBody>
          <a:bodyPr>
            <a:noAutofit/>
          </a:bodyPr>
          <a:lstStyle/>
          <a:p>
            <a:r>
              <a:rPr lang="de-DE" sz="3200"/>
              <a:t>Mastertitelformat bearbeiten</a:t>
            </a:r>
            <a:endParaRPr lang="en-US" sz="32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447469-7703-465B-82C0-5BA8D3FCB184}"/>
              </a:ext>
            </a:extLst>
          </p:cNvPr>
          <p:cNvSpPr txBox="1">
            <a:spLocks/>
          </p:cNvSpPr>
          <p:nvPr userDrawn="1"/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F4C8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YourTwitterHandle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DA5CAF-314A-4124-8D49-D0BABBCA8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46480"/>
            <a:ext cx="5334000" cy="400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9B35B-3326-47E3-81C5-A13020810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29" y="3414392"/>
            <a:ext cx="3429000" cy="2571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C9CA0-B860-42CA-B1F7-4302A813DC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6" y="3414392"/>
            <a:ext cx="3429000" cy="25717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0EE369-AB71-49D3-8DE0-06D7F208D76C}"/>
              </a:ext>
            </a:extLst>
          </p:cNvPr>
          <p:cNvSpPr/>
          <p:nvPr userDrawn="1"/>
        </p:nvSpPr>
        <p:spPr>
          <a:xfrm>
            <a:off x="8686800" y="6211520"/>
            <a:ext cx="2667000" cy="572052"/>
          </a:xfrm>
          <a:prstGeom prst="rect">
            <a:avLst/>
          </a:prstGeom>
          <a:solidFill>
            <a:srgbClr val="B5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DDBC3-194A-48F2-B56C-F490B82ED6E4}"/>
              </a:ext>
            </a:extLst>
          </p:cNvPr>
          <p:cNvGrpSpPr/>
          <p:nvPr userDrawn="1"/>
        </p:nvGrpSpPr>
        <p:grpSpPr>
          <a:xfrm>
            <a:off x="8483779" y="3605236"/>
            <a:ext cx="2680558" cy="2190063"/>
            <a:chOff x="8483779" y="3497994"/>
            <a:chExt cx="2680558" cy="219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6DC85-C874-4DD8-B38D-1475D562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79" y="3497994"/>
              <a:ext cx="2653990" cy="199049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731A0-16BE-424C-93C4-25473807E8A8}"/>
                </a:ext>
              </a:extLst>
            </p:cNvPr>
            <p:cNvSpPr txBox="1"/>
            <p:nvPr userDrawn="1"/>
          </p:nvSpPr>
          <p:spPr>
            <a:xfrm>
              <a:off x="8541942" y="5380280"/>
              <a:ext cx="262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Ostrich Sans" panose="020B0604020202020204"/>
                </a:rPr>
                <a:t>powershell.one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5A79560-0E40-4A15-8F8A-35A8655F1B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5" y="2384385"/>
            <a:ext cx="10950133" cy="2352495"/>
          </a:xfrm>
        </p:spPr>
        <p:txBody>
          <a:bodyPr anchor="t">
            <a:normAutofit/>
          </a:bodyPr>
          <a:lstStyle>
            <a:lvl1pPr algn="ctr">
              <a:defRPr sz="7200">
                <a:solidFill>
                  <a:srgbClr val="0F4C81"/>
                </a:solidFill>
                <a:latin typeface="Ostrich Sans Inline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10950132" cy="1290317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612976" y="393539"/>
            <a:ext cx="4419800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PowerShell Conference Europe 2020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Internet, World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June 2-3, 2020</a:t>
            </a:r>
            <a:endParaRPr lang="en-US" sz="2000" dirty="0">
              <a:solidFill>
                <a:srgbClr val="0F4C81"/>
              </a:solidFill>
              <a:latin typeface="Ostrich Sans" panose="020B060402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992337"/>
            <a:ext cx="10764456" cy="2541023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9600" b="0" dirty="0">
              <a:solidFill>
                <a:srgbClr val="0F4C81"/>
              </a:solidFill>
              <a:latin typeface="Ostrich Sans Inline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Slides + </a:t>
            </a:r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 code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608A6-4B15-45D1-85C8-3083CB9BBBCE}"/>
              </a:ext>
            </a:extLst>
          </p:cNvPr>
          <p:cNvSpPr txBox="1"/>
          <p:nvPr userDrawn="1"/>
        </p:nvSpPr>
        <p:spPr>
          <a:xfrm>
            <a:off x="525517" y="4358538"/>
            <a:ext cx="11140966" cy="100584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rgbClr val="0F4C81"/>
            </a:solidFill>
          </a:ln>
        </p:spPr>
        <p:txBody>
          <a:bodyPr wrap="square" rtlCol="0" anchor="b" anchorCtr="0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https://github.com/psconfeu/2020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219481" cy="780769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648"/>
            <a:ext cx="27432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00FCF-7B7F-49FA-95FF-A71825382CEF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59949-B4A0-4A6F-9E87-34690D0A0076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1" y="165791"/>
            <a:ext cx="11887200" cy="5609976"/>
          </a:xfrm>
          <a:solidFill>
            <a:schemeClr val="bg1">
              <a:lumMod val="95000"/>
              <a:alpha val="75000"/>
            </a:schemeClr>
          </a:solidFill>
          <a:ln>
            <a:solidFill>
              <a:srgbClr val="5882A5"/>
            </a:solidFill>
          </a:ln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78393-01D4-4B3A-BDBF-28AC0CF1EB42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F0112-99C6-4A11-BCBB-6A247BDF31EB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12847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0D540-35F4-4826-B3C6-FE858B700459}"/>
              </a:ext>
            </a:extLst>
          </p:cNvPr>
          <p:cNvSpPr/>
          <p:nvPr userDrawn="1"/>
        </p:nvSpPr>
        <p:spPr>
          <a:xfrm>
            <a:off x="837052" y="632760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 rot="20630108">
            <a:off x="3416083" y="1015061"/>
            <a:ext cx="5570527" cy="5570527"/>
          </a:xfrm>
          <a:prstGeom prst="rect">
            <a:avLst/>
          </a:prstGeom>
          <a:blipFill dpi="0" rotWithShape="1">
            <a:blip r:embed="rId17">
              <a:alphaModFix amt="18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2A0B77-FCB1-4E05-99AF-0B7E9C7AF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27204-AC7F-409C-9AE0-93C12006B133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72" r:id="rId11"/>
    <p:sldLayoutId id="2147483655" r:id="rId12"/>
    <p:sldLayoutId id="2147483656" r:id="rId13"/>
    <p:sldLayoutId id="2147483661" r:id="rId14"/>
    <p:sldLayoutId id="2147483657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895B9-B974-45C2-BF73-99CB7419C632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prstGeom prst="rect">
            <a:avLst/>
          </a:prstGeom>
          <a:blipFill dpi="0" rotWithShape="1">
            <a:blip r:embed="rId5">
              <a:alphaModFix amt="2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strich Sans" panose="020B0604020202020204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scripting/use-powershell-to-interact-with-the-windows-api-part-1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invoke.net/" TargetMode="External"/><Relationship Id="rId2" Type="http://schemas.openxmlformats.org/officeDocument/2006/relationships/hyperlink" Target="https://docs.microsoft.com/de-de/windows/win32/api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docs.microsoft.com/de-de/windows/win32/api/winbase/nf-winbase-copyfi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pinvoke.net/default.aspx/kernel32/CopyFil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standard/native-interop/type-marshal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GOING NATIVE – A NON-DEV’S TALE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Evgenij Smirnov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very simple .NET class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Keeping .NET classes together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B53AFD5-05F8-4463-B811-64FCDFFEE0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Adding a single method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A064BF-0566-46F4-92A4-ACCCC6D16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3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FCDA8-5286-426D-B07A-E377DB98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.NET (C#) CODE – GOOD TO KNOW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ED0412-C2F9-4BDF-BA2B-4DD1DDBE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Important:</a:t>
            </a:r>
            <a:r>
              <a:rPr lang="en-GB" dirty="0"/>
              <a:t> If you add a type definition to your PowerShell session (‘App Domain’ is what happens underneath in .NET), you can’t un-add or overwrite it!</a:t>
            </a:r>
          </a:p>
          <a:p>
            <a:r>
              <a:rPr lang="en-GB" dirty="0"/>
              <a:t>This is something to keep in mind if you dot-source scripts.</a:t>
            </a:r>
          </a:p>
          <a:p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BTW:</a:t>
            </a:r>
            <a:r>
              <a:rPr lang="en-GB" dirty="0"/>
              <a:t> </a:t>
            </a:r>
            <a:r>
              <a:rPr lang="en-GB" dirty="0">
                <a:solidFill>
                  <a:srgbClr val="7030A0"/>
                </a:solidFill>
              </a:rPr>
              <a:t>Embedding C# classes works on PowerShell &lt; 5!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D26344-A7B6-4397-A80D-569F3AB9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34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A9CB3-2626-4B41-8F35-B9F2F188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COMPILED .NET CODE: ASSEMBLIES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B65F29-0A05-4303-A453-3640E3E71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 we saw earlier, there is a DLL at the bottom of Add-</a:t>
            </a:r>
            <a:r>
              <a:rPr lang="en-GB" dirty="0" err="1"/>
              <a:t>Type’d</a:t>
            </a:r>
            <a:r>
              <a:rPr lang="en-GB" dirty="0"/>
              <a:t> code. So if we have a .NET DLL (</a:t>
            </a:r>
            <a:r>
              <a:rPr lang="en-GB" i="1" dirty="0"/>
              <a:t>‘Assembly’ is the word</a:t>
            </a:r>
            <a:r>
              <a:rPr lang="en-GB" dirty="0"/>
              <a:t>), we can Add-Type or load it into our PowerShell.</a:t>
            </a:r>
          </a:p>
          <a:p>
            <a:endParaRPr lang="en-GB" dirty="0"/>
          </a:p>
          <a:p>
            <a:r>
              <a:rPr lang="en-GB" dirty="0"/>
              <a:t>Quite unlike the Pseudo-DLLs from the first example, you can load one and the same DLL multiple times without anything much happening.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DBCA7D-9159-4F45-8A7E-D59BFF08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6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Accidental databasing: SQLite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86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CCD58-C3B4-4F29-A9DB-5EDE0E70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PREINSTALLED ASSEMBLIES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EE589-5D32-4320-827B-F18348553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assemblies, that have been installed (</a:t>
            </a:r>
            <a:r>
              <a:rPr lang="en-GB" i="1" dirty="0"/>
              <a:t>‘registered in the Global Assembly Cache, or GAC’</a:t>
            </a:r>
            <a:r>
              <a:rPr lang="en-GB" dirty="0"/>
              <a:t>) we don’t have to specify the physical path to the DLL. Instead, we make use of the registered name: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4CBFE-C306-4759-B6C4-01658826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E497A6-20A0-404B-9CD8-7E78640A103C}"/>
              </a:ext>
            </a:extLst>
          </p:cNvPr>
          <p:cNvSpPr txBox="1">
            <a:spLocks/>
          </p:cNvSpPr>
          <p:nvPr/>
        </p:nvSpPr>
        <p:spPr>
          <a:xfrm>
            <a:off x="838200" y="2848360"/>
            <a:ext cx="10759156" cy="34039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006400"/>
                </a:solidFill>
                <a:latin typeface="Consolas" panose="020B0609020204030204" pitchFamily="49" charset="0"/>
              </a:rPr>
              <a:t>Reflection.Assembly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]</a:t>
            </a:r>
            <a:r>
              <a:rPr lang="en-US" sz="2200" dirty="0">
                <a:latin typeface="Consolas" panose="020B0609020204030204" pitchFamily="49" charset="0"/>
              </a:rPr>
              <a:t>::</a:t>
            </a:r>
            <a:r>
              <a:rPr lang="en-US" sz="2200" dirty="0" err="1">
                <a:latin typeface="Consolas" panose="020B0609020204030204" pitchFamily="49" charset="0"/>
              </a:rPr>
              <a:t>LoadWithPartialName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GB" sz="2200" dirty="0">
                <a:latin typeface="Consolas" panose="020B0609020204030204" pitchFamily="49" charset="0"/>
              </a:rPr>
              <a:t>'</a:t>
            </a:r>
            <a:r>
              <a:rPr lang="en-GB" sz="2200" dirty="0" err="1">
                <a:latin typeface="Consolas" panose="020B0609020204030204" pitchFamily="49" charset="0"/>
              </a:rPr>
              <a:t>System.Drawing</a:t>
            </a:r>
            <a:r>
              <a:rPr lang="en-GB" sz="2200" dirty="0">
                <a:latin typeface="Consolas" panose="020B0609020204030204" pitchFamily="49" charset="0"/>
              </a:rPr>
              <a:t>'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You will still find this in many code snippets on the Internet. 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However, explicit partial name loading has been deprecated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so you either use the fully qualified name or fall back 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to Add-Type with –</a:t>
            </a:r>
            <a:r>
              <a:rPr lang="en-US" sz="2200" dirty="0" err="1">
                <a:solidFill>
                  <a:srgbClr val="006400"/>
                </a:solidFill>
                <a:latin typeface="Consolas" panose="020B0609020204030204" pitchFamily="49" charset="0"/>
              </a:rPr>
              <a:t>AssemblyName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or –Path argument: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1700" dirty="0">
                <a:solidFill>
                  <a:srgbClr val="C00000"/>
                </a:solidFill>
                <a:latin typeface="Consolas" panose="020B0609020204030204" pitchFamily="49" charset="0"/>
              </a:rPr>
              <a:t>$an</a:t>
            </a:r>
            <a:r>
              <a:rPr lang="en-US" sz="1700" dirty="0">
                <a:latin typeface="Consolas" panose="020B0609020204030204" pitchFamily="49" charset="0"/>
              </a:rPr>
              <a:t>="</a:t>
            </a:r>
            <a:r>
              <a:rPr lang="en-US" sz="1700" dirty="0" err="1">
                <a:latin typeface="Consolas" panose="020B0609020204030204" pitchFamily="49" charset="0"/>
              </a:rPr>
              <a:t>System.Drawing</a:t>
            </a:r>
            <a:r>
              <a:rPr lang="en-US" sz="1700" dirty="0">
                <a:latin typeface="Consolas" panose="020B0609020204030204" pitchFamily="49" charset="0"/>
              </a:rPr>
              <a:t>, Version=4.0.0.0, Culture=neutral, </a:t>
            </a:r>
            <a:r>
              <a:rPr lang="en-US" sz="1700" dirty="0" err="1">
                <a:latin typeface="Consolas" panose="020B0609020204030204" pitchFamily="49" charset="0"/>
              </a:rPr>
              <a:t>PublicKeyToken</a:t>
            </a:r>
            <a:r>
              <a:rPr lang="en-US" sz="1700" dirty="0">
                <a:latin typeface="Consolas" panose="020B0609020204030204" pitchFamily="49" charset="0"/>
              </a:rPr>
              <a:t>=b03f5f7f11d50a3a"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</a:rPr>
              <a:t>Add-Type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–</a:t>
            </a:r>
            <a:r>
              <a:rPr lang="en-US" sz="2200" dirty="0" err="1">
                <a:latin typeface="Consolas" panose="020B0609020204030204" pitchFamily="49" charset="0"/>
              </a:rPr>
              <a:t>AssemblyName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$an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[</a:t>
            </a:r>
            <a:r>
              <a:rPr lang="en-US" sz="2200" dirty="0" err="1">
                <a:solidFill>
                  <a:srgbClr val="006400"/>
                </a:solidFill>
                <a:latin typeface="Consolas" panose="020B0609020204030204" pitchFamily="49" charset="0"/>
              </a:rPr>
              <a:t>Reflection.Assembly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]</a:t>
            </a:r>
            <a:r>
              <a:rPr lang="en-US" sz="2200" dirty="0">
                <a:latin typeface="Consolas" panose="020B0609020204030204" pitchFamily="49" charset="0"/>
              </a:rPr>
              <a:t>::Load (</a:t>
            </a:r>
            <a:r>
              <a:rPr lang="en-GB" sz="2200" dirty="0">
                <a:solidFill>
                  <a:srgbClr val="C00000"/>
                </a:solidFill>
                <a:latin typeface="Consolas" panose="020B0609020204030204" pitchFamily="49" charset="0"/>
              </a:rPr>
              <a:t>$an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9672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ECCD58-C3B4-4F29-A9DB-5EDE0E70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PREINSTALLED ASSEMBLIES – CONT’D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EEE589-5D32-4320-827B-F18348553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Finding the fully qualified names of registered assemblies:</a:t>
            </a:r>
          </a:p>
          <a:p>
            <a:r>
              <a:rPr lang="en-GB" dirty="0">
                <a:latin typeface="Consolas" panose="020B0609020204030204" pitchFamily="49" charset="0"/>
              </a:rPr>
              <a:t>GACUTIL.EXE /L</a:t>
            </a:r>
            <a:r>
              <a:rPr lang="en-GB" dirty="0"/>
              <a:t>     (Visual Studio)</a:t>
            </a:r>
          </a:p>
          <a:p>
            <a:r>
              <a:rPr lang="en-GB" dirty="0"/>
              <a:t>or by reading the registry (HKEY_CLASSES_ROOT\Installer\Assemblies\Global):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14CBFE-C306-4759-B6C4-016588266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DE4644-0181-4C6E-B49B-810EEBBDC85E}"/>
              </a:ext>
            </a:extLst>
          </p:cNvPr>
          <p:cNvSpPr txBox="1">
            <a:spLocks/>
          </p:cNvSpPr>
          <p:nvPr/>
        </p:nvSpPr>
        <p:spPr>
          <a:xfrm>
            <a:off x="838200" y="3677478"/>
            <a:ext cx="10759156" cy="20673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</a:rPr>
              <a:t>New-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PSDrive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-Name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HKCR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		</a:t>
            </a:r>
            <a:r>
              <a:rPr lang="en-US" sz="2200" dirty="0">
                <a:latin typeface="Consolas" panose="020B0609020204030204" pitchFamily="49" charset="0"/>
              </a:rPr>
              <a:t>-</a:t>
            </a:r>
            <a:r>
              <a:rPr lang="en-US" sz="2200" dirty="0" err="1">
                <a:latin typeface="Consolas" panose="020B0609020204030204" pitchFamily="49" charset="0"/>
              </a:rPr>
              <a:t>PSProvider</a:t>
            </a:r>
            <a:r>
              <a:rPr lang="en-US" sz="2200" dirty="0">
                <a:latin typeface="Consolas" panose="020B0609020204030204" pitchFamily="49" charset="0"/>
              </a:rPr>
              <a:t> '</a:t>
            </a:r>
            <a:r>
              <a:rPr lang="en-US" sz="2200" dirty="0" err="1">
                <a:latin typeface="Consolas" panose="020B0609020204030204" pitchFamily="49" charset="0"/>
              </a:rPr>
              <a:t>Microsoft.PowerShell.Core</a:t>
            </a:r>
            <a:r>
              <a:rPr lang="en-US" sz="2200" dirty="0">
                <a:latin typeface="Consolas" panose="020B0609020204030204" pitchFamily="49" charset="0"/>
              </a:rPr>
              <a:t>\Registry’ 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</a:rPr>
              <a:t>		-Root </a:t>
            </a:r>
            <a:r>
              <a:rPr lang="en-US" sz="2200" dirty="0">
                <a:solidFill>
                  <a:srgbClr val="7030A0"/>
                </a:solidFill>
                <a:latin typeface="Consolas" panose="020B0609020204030204" pitchFamily="49" charset="0"/>
              </a:rPr>
              <a:t>HKEY_CLASSES_ROOT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70C0"/>
                </a:solidFill>
                <a:latin typeface="Consolas" panose="020B0609020204030204" pitchFamily="49" charset="0"/>
              </a:rPr>
              <a:t>Get-</a:t>
            </a:r>
            <a:r>
              <a:rPr lang="en-US" sz="2200" dirty="0" err="1">
                <a:solidFill>
                  <a:srgbClr val="0070C0"/>
                </a:solidFill>
                <a:latin typeface="Consolas" panose="020B0609020204030204" pitchFamily="49" charset="0"/>
              </a:rPr>
              <a:t>ItemProperty</a:t>
            </a:r>
            <a:r>
              <a:rPr lang="en-US" sz="2200" dirty="0">
                <a:latin typeface="Consolas" panose="020B0609020204030204" pitchFamily="49" charset="0"/>
              </a:rPr>
              <a:t> -Path 'HKCR:\Installer\Assemblies\Global’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|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Get-Member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-</a:t>
            </a:r>
            <a:r>
              <a:rPr lang="en-US" sz="2200" dirty="0" err="1">
                <a:latin typeface="Consolas" panose="020B0609020204030204" pitchFamily="49" charset="0"/>
              </a:rPr>
              <a:t>MemberType</a:t>
            </a:r>
            <a:r>
              <a:rPr lang="en-US" sz="2200" dirty="0"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NoteProperty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1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E4ACDD-AED8-4651-89CA-A78503D6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PASSING DATA BACK AND FORTH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D41CA8A-EB3C-48A5-BA56-8269D4626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PowerShell functions usually accept arguments by their value. The </a:t>
            </a:r>
            <a:r>
              <a:rPr lang="en-GB" dirty="0">
                <a:latin typeface="Consolas" panose="020B0609020204030204" pitchFamily="49" charset="0"/>
              </a:rPr>
              <a:t>[ref]</a:t>
            </a:r>
            <a:r>
              <a:rPr lang="en-GB" dirty="0"/>
              <a:t> type is possible in PowerShell, but not very widely used.</a:t>
            </a:r>
          </a:p>
          <a:p>
            <a:endParaRPr lang="en-GB" dirty="0"/>
          </a:p>
          <a:p>
            <a:r>
              <a:rPr lang="en-GB" dirty="0"/>
              <a:t>In native .NET, </a:t>
            </a:r>
            <a:r>
              <a:rPr lang="en-GB" dirty="0">
                <a:latin typeface="Consolas" panose="020B0609020204030204" pitchFamily="49" charset="0"/>
              </a:rPr>
              <a:t>[ref] </a:t>
            </a:r>
            <a:r>
              <a:rPr lang="en-GB" dirty="0"/>
              <a:t>is much more widely used. Additionally, there are </a:t>
            </a:r>
            <a:r>
              <a:rPr lang="en-GB" dirty="0">
                <a:latin typeface="Consolas" panose="020B0609020204030204" pitchFamily="49" charset="0"/>
              </a:rPr>
              <a:t>[in] </a:t>
            </a:r>
            <a:r>
              <a:rPr lang="en-GB" dirty="0"/>
              <a:t>and </a:t>
            </a:r>
            <a:r>
              <a:rPr lang="en-GB" dirty="0">
                <a:latin typeface="Consolas" panose="020B0609020204030204" pitchFamily="49" charset="0"/>
              </a:rPr>
              <a:t>[out] </a:t>
            </a:r>
            <a:r>
              <a:rPr lang="en-GB" dirty="0"/>
              <a:t>decorators that both require </a:t>
            </a:r>
            <a:r>
              <a:rPr lang="en-GB" dirty="0">
                <a:latin typeface="Consolas" panose="020B0609020204030204" pitchFamily="49" charset="0"/>
              </a:rPr>
              <a:t>[ref] </a:t>
            </a:r>
            <a:r>
              <a:rPr lang="en-GB" dirty="0"/>
              <a:t>variables.</a:t>
            </a:r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22F88B-D082-44D2-A595-6CE21AD0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5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D0F0708-9746-47F2-9B88-D2654F6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Passing parameters to .NET functions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CA7267-8137-428F-8DAE-7F7CB2C1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8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0D7E0ED-3B1F-4574-8BE1-96E333767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5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7BE4E-7734-4B22-9185-FAB4EB1C8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HANDLING ERRORS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05BE0-EC1F-429B-BB63-8046067F8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PowerShell has the concept of terminating and non-terminating errors. C# lacks </a:t>
            </a:r>
            <a:r>
              <a:rPr lang="en-GB"/>
              <a:t>this distinction, </a:t>
            </a:r>
            <a:r>
              <a:rPr lang="en-GB" dirty="0"/>
              <a:t>exceptions are always terminating and need to be handled.</a:t>
            </a:r>
          </a:p>
          <a:p>
            <a:endParaRPr lang="en-GB" dirty="0"/>
          </a:p>
          <a:p>
            <a:r>
              <a:rPr lang="en-GB" dirty="0"/>
              <a:t>In calling .NET methods from PowerShell, the behaviour 99% of the time is thus: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If you don’t try/catch the method invocation, exceptions thrown by the method are non-terminating as far as PowerShell is concerned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If you put the method invocation into a try clause, all exceptions are caught and processed as terminating errors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160EFA-C585-4BE0-AA70-1760660BE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D0F0708-9746-47F2-9B88-D2654F6C8C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Raising and handling errors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CA7267-8137-428F-8DAE-7F7CB2C1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3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8A252-E2BA-49B2-A2A0-98DCEDE1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NATIVE CODE: </a:t>
            </a:r>
            <a:r>
              <a:rPr lang="de-DE" dirty="0" err="1"/>
              <a:t>InCEPTION</a:t>
            </a:r>
            <a:r>
              <a:rPr lang="de-DE" dirty="0"/>
              <a:t>, LEVEL2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DB0901-5B0F-487B-8C9C-D343745C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370E88-D024-4127-96DC-0A67766405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423988"/>
            <a:ext cx="9505950" cy="4752975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1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448-6177-4966-A956-E80E456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UNMANAGED CODE – 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5F598-6451-4780-9779-0B496D50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see some </a:t>
            </a:r>
            <a:r>
              <a:rPr lang="en-GB" strike="sngStrike" dirty="0"/>
              <a:t>cool</a:t>
            </a:r>
            <a:r>
              <a:rPr lang="en-GB" dirty="0"/>
              <a:t> urgently needed functionality in a DOS program…</a:t>
            </a:r>
          </a:p>
          <a:p>
            <a:r>
              <a:rPr lang="en-GB" dirty="0"/>
              <a:t>…that doesn’t seem to exist in PowerShell…</a:t>
            </a:r>
          </a:p>
          <a:p>
            <a:r>
              <a:rPr lang="en-GB" dirty="0"/>
              <a:t>…or .NET…</a:t>
            </a:r>
          </a:p>
          <a:p>
            <a:r>
              <a:rPr lang="en-GB" dirty="0"/>
              <a:t>…you have the choice:</a:t>
            </a:r>
          </a:p>
          <a:p>
            <a:endParaRPr lang="en-GB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call the DOS tool from within your PowerShell script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dirty="0"/>
              <a:t>PowerShell can help a lot in composing complex parameters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GB" dirty="0"/>
              <a:t>but parsing the output is a PITA, and so is error handling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or see what APIs the tool is using and call them yourself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976B1-E29B-4038-8805-1500E72F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1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448-6177-4966-A956-E80E456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UNMANAGED CODE – 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5F598-6451-4780-9779-0B496D50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</a:t>
            </a:r>
            <a:r>
              <a:rPr lang="en-GB" b="1" dirty="0">
                <a:solidFill>
                  <a:srgbClr val="FF0000"/>
                </a:solidFill>
              </a:rPr>
              <a:t>NOT</a:t>
            </a:r>
            <a:r>
              <a:rPr lang="en-GB" dirty="0"/>
              <a:t> a “PowerShell way” to interact with native code. </a:t>
            </a:r>
          </a:p>
          <a:p>
            <a:r>
              <a:rPr lang="en-GB" dirty="0"/>
              <a:t>.NET, on the other hand, can interact with functions (‘entry points’) exported from native code DLLs. This is part of what’s called ‘Interop’.</a:t>
            </a:r>
          </a:p>
          <a:p>
            <a:r>
              <a:rPr lang="en-GB" dirty="0"/>
              <a:t>This is why you have to dive through two levels of inception to get your PowerShell code to interact with native code: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first, embed a call to a native DLL function into .NET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then, invoke that .NET from PowerShell</a:t>
            </a: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mattifestation</a:t>
            </a:r>
            <a:r>
              <a:rPr lang="en-GB" dirty="0"/>
              <a:t> did a very nice 3-part writeup on this on the Scripting Guys’ blog back in 2013: </a:t>
            </a:r>
            <a:r>
              <a:rPr lang="en-GB" dirty="0">
                <a:hlinkClick r:id="rId2"/>
              </a:rPr>
              <a:t>https://devblogs.microsoft.com/scripting/use-powershell-to-interact-with-the-windows-api-part-1/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976B1-E29B-4038-8805-1500E72F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2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448-6177-4966-A956-E80E456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UNMANAGED CODE – 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5F598-6451-4780-9779-0B496D503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GB" dirty="0" err="1"/>
              <a:t>sually</a:t>
            </a:r>
            <a:r>
              <a:rPr lang="en-GB" dirty="0"/>
              <a:t>, embedding a Win32 API function into your PowerShell code is a three-step process:</a:t>
            </a:r>
          </a:p>
          <a:p>
            <a:pPr marL="514350" indent="-514350">
              <a:buAutoNum type="arabicPeriod"/>
            </a:pPr>
            <a:r>
              <a:rPr lang="en-GB" dirty="0"/>
              <a:t>Find the native function definition (in the vendor’s documentation, i.e. </a:t>
            </a:r>
            <a:r>
              <a:rPr lang="en-GB" dirty="0">
                <a:hlinkClick r:id="rId2"/>
              </a:rPr>
              <a:t>https://docs.microsoft.com/de-de/windows/win32/api/</a:t>
            </a:r>
            <a:r>
              <a:rPr lang="en-GB" dirty="0"/>
              <a:t> for Windows built-in stuff)</a:t>
            </a:r>
          </a:p>
          <a:p>
            <a:pPr marL="514350" indent="-514350">
              <a:buAutoNum type="arabicPeriod"/>
            </a:pPr>
            <a:r>
              <a:rPr lang="en-GB" dirty="0"/>
              <a:t>Find a P/Invoke definition of that call 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>
                <a:hlinkClick r:id="rId3"/>
              </a:rPr>
              <a:t>http://pinvoke.net/</a:t>
            </a:r>
            <a:r>
              <a:rPr lang="en-GB" dirty="0"/>
              <a:t> is a good starting point for the built-in stuff)</a:t>
            </a:r>
          </a:p>
          <a:p>
            <a:pPr marL="514350" indent="-514350">
              <a:buAutoNum type="arabicPeriod"/>
            </a:pPr>
            <a:r>
              <a:rPr lang="en-GB" dirty="0">
                <a:latin typeface="Consolas" panose="020B0609020204030204" pitchFamily="49" charset="0"/>
              </a:rPr>
              <a:t>Then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Add-Type</a:t>
            </a:r>
            <a:r>
              <a:rPr lang="en-GB" dirty="0"/>
              <a:t> the appropriate method definition to your PowerShell code and call the method.</a:t>
            </a:r>
          </a:p>
          <a:p>
            <a:r>
              <a:rPr lang="en-GB" dirty="0"/>
              <a:t>Easy, right?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976B1-E29B-4038-8805-1500E72F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448-6177-4966-A956-E80E456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UNMANAGED CODE – 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5F598-6451-4780-9779-0B496D50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6705600" cy="4753277"/>
          </a:xfrm>
        </p:spPr>
        <p:txBody>
          <a:bodyPr/>
          <a:lstStyle/>
          <a:p>
            <a:r>
              <a:rPr lang="de-DE" dirty="0"/>
              <a:t>As a non-</a:t>
            </a:r>
            <a:r>
              <a:rPr lang="de-DE" dirty="0" err="1"/>
              <a:t>developer</a:t>
            </a:r>
            <a:r>
              <a:rPr lang="de-DE" dirty="0"/>
              <a:t>, a </a:t>
            </a:r>
            <a:r>
              <a:rPr lang="de-DE" dirty="0" err="1"/>
              <a:t>tremendous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>
                <a:solidFill>
                  <a:srgbClr val="FF0000"/>
                </a:solidFill>
              </a:rPr>
              <a:t>WTF?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involved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First, </a:t>
            </a:r>
            <a:r>
              <a:rPr lang="de-DE" dirty="0" err="1"/>
              <a:t>the</a:t>
            </a:r>
            <a:r>
              <a:rPr lang="de-DE" dirty="0"/>
              <a:t> native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weird</a:t>
            </a:r>
            <a:r>
              <a:rPr lang="de-DE" dirty="0"/>
              <a:t>:</a:t>
            </a:r>
          </a:p>
          <a:p>
            <a:r>
              <a:rPr lang="en-GB" sz="1400" dirty="0">
                <a:hlinkClick r:id="rId2"/>
              </a:rPr>
              <a:t>https://docs.microsoft.com/de-de/windows/win32/api/winbase/nf-winbase-copyfile</a:t>
            </a:r>
            <a:endParaRPr lang="en-GB" sz="1400" dirty="0"/>
          </a:p>
          <a:p>
            <a:r>
              <a:rPr lang="de-DE" dirty="0"/>
              <a:t>…and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says</a:t>
            </a:r>
            <a:r>
              <a:rPr lang="de-DE" dirty="0"/>
              <a:t> (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boolean</a:t>
            </a:r>
            <a:r>
              <a:rPr lang="de-DE" dirty="0"/>
              <a:t>)…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976B1-E29B-4038-8805-1500E72F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1026" name="Picture 2" descr="Cube has THE best WTF look in human history🤣 : funny">
            <a:extLst>
              <a:ext uri="{FF2B5EF4-FFF2-40B4-BE49-F238E27FC236}">
                <a16:creationId xmlns:a16="http://schemas.microsoft.com/office/drawing/2014/main" id="{C3854DD1-DB4D-426A-938F-BC4BE2CE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41" y="1423686"/>
            <a:ext cx="4200892" cy="274219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576E1F-1390-4000-BB10-128093E85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3479">
            <a:off x="6283488" y="3820845"/>
            <a:ext cx="3074714" cy="22431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1C7F9B5-D425-42CC-AF06-FA0F58821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10684"/>
            <a:ext cx="3960592" cy="14159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358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13448-6177-4966-A956-E80E456C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UNMANAGED CODE – the basics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25F598-6451-4780-9779-0B496D503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6723314" cy="4753277"/>
          </a:xfrm>
        </p:spPr>
        <p:txBody>
          <a:bodyPr/>
          <a:lstStyle/>
          <a:p>
            <a:r>
              <a:rPr lang="de-DE" dirty="0"/>
              <a:t>P/</a:t>
            </a:r>
            <a:r>
              <a:rPr lang="de-DE" dirty="0" err="1"/>
              <a:t>Invoke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clearer</a:t>
            </a:r>
            <a:r>
              <a:rPr lang="de-DE" dirty="0"/>
              <a:t>:</a:t>
            </a:r>
          </a:p>
          <a:p>
            <a:r>
              <a:rPr lang="en-GB" sz="2000" dirty="0">
                <a:hlinkClick r:id="rId2"/>
              </a:rPr>
              <a:t>http://pinvoke.net/default.aspx/kernel32/CopyFile.html</a:t>
            </a:r>
            <a:endParaRPr lang="en-GB" sz="2000" dirty="0"/>
          </a:p>
          <a:p>
            <a:r>
              <a:rPr lang="en-GB" dirty="0"/>
              <a:t>actually references </a:t>
            </a:r>
            <a:r>
              <a:rPr lang="en-GB" dirty="0" err="1"/>
              <a:t>CopyFileEx</a:t>
            </a:r>
            <a:r>
              <a:rPr lang="en-GB" dirty="0"/>
              <a:t>, with slightly different parameters: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Luckily for us, Matt’s demo still works.</a:t>
            </a:r>
          </a:p>
          <a:p>
            <a:r>
              <a:rPr lang="en-GB" dirty="0"/>
              <a:t>Let’s look at it and learn an important lesson.</a:t>
            </a:r>
            <a:endParaRPr lang="de-DE" dirty="0"/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976B1-E29B-4038-8805-1500E72F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1026" name="Picture 2" descr="Cube has THE best WTF look in human history🤣 : funny">
            <a:extLst>
              <a:ext uri="{FF2B5EF4-FFF2-40B4-BE49-F238E27FC236}">
                <a16:creationId xmlns:a16="http://schemas.microsoft.com/office/drawing/2014/main" id="{C3854DD1-DB4D-426A-938F-BC4BE2CE2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41" y="1423686"/>
            <a:ext cx="4200892" cy="274219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69EDC3C-F7C8-4F2D-A31F-2C38242B3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04" y="3216832"/>
            <a:ext cx="6723315" cy="13551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993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553C1215-A0FB-45CF-9966-9869D9138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Naming P/</a:t>
            </a:r>
            <a:r>
              <a:rPr lang="de-DE" dirty="0" err="1"/>
              <a:t>Invoke</a:t>
            </a:r>
            <a:r>
              <a:rPr lang="de-DE" dirty="0"/>
              <a:t> </a:t>
            </a:r>
            <a:r>
              <a:rPr lang="de-DE" dirty="0" err="1"/>
              <a:t>calls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EAD6EA-1A1B-437E-9BB8-B311BF1C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FAA8F40-6883-494F-81B6-27A8B4C7C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1112">
            <a:off x="228636" y="964650"/>
            <a:ext cx="11939333" cy="10911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388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E718D9-7AB8-48A9-99B1-8C3185B51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IF NAMES DON‘T ACTUALLY MATTER,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A0D49B-682C-4809-8522-60CBE7746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non-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heads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: </a:t>
            </a:r>
            <a:r>
              <a:rPr lang="de-DE" b="1" dirty="0" err="1">
                <a:solidFill>
                  <a:srgbClr val="7030A0"/>
                </a:solidFill>
              </a:rPr>
              <a:t>how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unmanaged</a:t>
            </a:r>
            <a:r>
              <a:rPr lang="de-DE" b="1" dirty="0">
                <a:solidFill>
                  <a:srgbClr val="7030A0"/>
                </a:solidFill>
              </a:rPr>
              <a:t> code </a:t>
            </a:r>
            <a:r>
              <a:rPr lang="de-DE" b="1" dirty="0" err="1">
                <a:solidFill>
                  <a:srgbClr val="7030A0"/>
                </a:solidFill>
              </a:rPr>
              <a:t>handles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function</a:t>
            </a:r>
            <a:r>
              <a:rPr lang="de-DE" b="1" dirty="0">
                <a:solidFill>
                  <a:srgbClr val="7030A0"/>
                </a:solidFill>
              </a:rPr>
              <a:t> </a:t>
            </a:r>
            <a:r>
              <a:rPr lang="de-DE" b="1" dirty="0" err="1">
                <a:solidFill>
                  <a:srgbClr val="7030A0"/>
                </a:solidFill>
              </a:rPr>
              <a:t>arguments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PowerShell </a:t>
            </a:r>
            <a:r>
              <a:rPr lang="de-DE" dirty="0" err="1"/>
              <a:t>functions</a:t>
            </a:r>
            <a:r>
              <a:rPr lang="de-DE" dirty="0"/>
              <a:t> bind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and </a:t>
            </a:r>
            <a:r>
              <a:rPr lang="de-DE" dirty="0" err="1"/>
              <a:t>go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. </a:t>
            </a:r>
            <a:r>
              <a:rPr lang="de-DE" dirty="0" err="1"/>
              <a:t>Otherwise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conversion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attempted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</a:t>
            </a:r>
          </a:p>
          <a:p>
            <a:r>
              <a:rPr lang="de-DE" dirty="0"/>
              <a:t>.NET (C#) </a:t>
            </a:r>
            <a:r>
              <a:rPr lang="de-DE" dirty="0" err="1"/>
              <a:t>functions</a:t>
            </a:r>
            <a:r>
              <a:rPr lang="de-DE" dirty="0"/>
              <a:t> bind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type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exceptions</a:t>
            </a:r>
            <a:r>
              <a:rPr lang="de-DE" dirty="0"/>
              <a:t>).</a:t>
            </a:r>
          </a:p>
          <a:p>
            <a:r>
              <a:rPr lang="de-DE" i="1" dirty="0"/>
              <a:t>Native </a:t>
            </a:r>
            <a:r>
              <a:rPr lang="de-DE" i="1" dirty="0" err="1"/>
              <a:t>functions</a:t>
            </a:r>
            <a:r>
              <a:rPr lang="de-DE" i="1" dirty="0"/>
              <a:t>, on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other</a:t>
            </a:r>
            <a:r>
              <a:rPr lang="de-DE" i="1" dirty="0"/>
              <a:t> </a:t>
            </a:r>
            <a:r>
              <a:rPr lang="de-DE" i="1" dirty="0" err="1"/>
              <a:t>hand</a:t>
            </a:r>
            <a:r>
              <a:rPr lang="de-DE" i="1" dirty="0"/>
              <a:t>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3C9887-6695-4401-A721-EB05C646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2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outer</a:t>
            </a:r>
            <a:r>
              <a:rPr lang="de-DE" dirty="0"/>
              <a:t>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PowerShell –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i="1" dirty="0"/>
              <a:t>#</a:t>
            </a:r>
            <a:r>
              <a:rPr lang="de-DE" i="1" dirty="0" err="1"/>
              <a:t>NotADev</a:t>
            </a:r>
            <a:endParaRPr lang="de-DE" i="1" dirty="0"/>
          </a:p>
          <a:p>
            <a:r>
              <a:rPr lang="en-US" dirty="0"/>
              <a:t>Using .NET code in PowerShell scripts</a:t>
            </a:r>
          </a:p>
          <a:p>
            <a:r>
              <a:rPr lang="en-US" dirty="0"/>
              <a:t>Tapping into the power of unmanaged code</a:t>
            </a:r>
          </a:p>
          <a:p>
            <a:r>
              <a:rPr lang="en-US" dirty="0"/>
              <a:t>Wrap-up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9741F-9B89-4D80-81C0-D7618920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Just </a:t>
            </a:r>
            <a:r>
              <a:rPr lang="de-DE" dirty="0" err="1"/>
              <a:t>dump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, will </a:t>
            </a:r>
            <a:r>
              <a:rPr lang="de-DE" dirty="0" err="1"/>
              <a:t>ya</a:t>
            </a:r>
            <a:r>
              <a:rPr lang="de-DE" dirty="0"/>
              <a:t>?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D1F906-11CA-477E-8113-81055BFB3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Native </a:t>
            </a:r>
            <a:r>
              <a:rPr lang="de-DE" dirty="0" err="1"/>
              <a:t>functions</a:t>
            </a:r>
            <a:r>
              <a:rPr lang="de-DE" dirty="0"/>
              <a:t> do not </a:t>
            </a:r>
            <a:r>
              <a:rPr lang="de-DE" dirty="0" err="1"/>
              <a:t>really</a:t>
            </a:r>
            <a:r>
              <a:rPr lang="de-DE" dirty="0"/>
              <a:t> bind at </a:t>
            </a:r>
            <a:r>
              <a:rPr lang="de-DE" dirty="0" err="1"/>
              <a:t>invocation</a:t>
            </a:r>
            <a:r>
              <a:rPr lang="de-DE" dirty="0"/>
              <a:t>.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(</a:t>
            </a:r>
            <a:r>
              <a:rPr lang="de-DE" i="1" dirty="0" err="1"/>
              <a:t>simplified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non-</a:t>
            </a:r>
            <a:r>
              <a:rPr lang="de-DE" i="1" dirty="0" err="1"/>
              <a:t>devs</a:t>
            </a:r>
            <a:r>
              <a:rPr lang="de-DE" dirty="0"/>
              <a:t>) </a:t>
            </a:r>
            <a:r>
              <a:rPr lang="de-DE" dirty="0" err="1"/>
              <a:t>this</a:t>
            </a:r>
            <a:r>
              <a:rPr lang="de-DE" dirty="0"/>
              <a:t>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dirty="0"/>
              <a:t>Arguments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(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variations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integer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float</a:t>
            </a:r>
            <a:r>
              <a:rPr lang="de-DE" dirty="0"/>
              <a:t>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entire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demand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arguments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fixed</a:t>
            </a:r>
            <a:endParaRPr lang="de-DE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caller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must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supply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exact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amount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expects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receive</a:t>
            </a:r>
            <a:r>
              <a:rPr lang="de-DE" dirty="0">
                <a:sym typeface="Wingdings" panose="05000000000000000000" pitchFamily="2" charset="2"/>
              </a:rPr>
              <a:t> (i.e. </a:t>
            </a:r>
            <a:r>
              <a:rPr lang="de-DE" dirty="0" err="1">
                <a:sym typeface="Wingdings" panose="05000000000000000000" pitchFamily="2" charset="2"/>
              </a:rPr>
              <a:t>if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takes</a:t>
            </a:r>
            <a:r>
              <a:rPr lang="de-DE" dirty="0">
                <a:sym typeface="Wingdings" panose="05000000000000000000" pitchFamily="2" charset="2"/>
              </a:rPr>
              <a:t> 2x [uint32],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supply</a:t>
            </a:r>
            <a:r>
              <a:rPr lang="de-DE" dirty="0">
                <a:sym typeface="Wingdings" panose="05000000000000000000" pitchFamily="2" charset="2"/>
              </a:rPr>
              <a:t> 1x [uint64])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will </a:t>
            </a:r>
            <a:r>
              <a:rPr lang="de-DE" dirty="0" err="1">
                <a:sym typeface="Wingdings" panose="05000000000000000000" pitchFamily="2" charset="2"/>
              </a:rPr>
              <a:t>treat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memory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chunk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supplied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caller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according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internal </a:t>
            </a:r>
            <a:r>
              <a:rPr lang="de-DE" dirty="0" err="1">
                <a:sym typeface="Wingdings" panose="05000000000000000000" pitchFamily="2" charset="2"/>
              </a:rPr>
              <a:t>definition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r>
              <a:rPr lang="en-GB" i="1" dirty="0">
                <a:sym typeface="Wingdings" panose="05000000000000000000" pitchFamily="2" charset="2"/>
              </a:rPr>
              <a:t>That’s ‘unmanaged’ for you </a:t>
            </a:r>
            <a:endParaRPr lang="de-DE" i="1" dirty="0">
              <a:sym typeface="Wingdings" panose="05000000000000000000" pitchFamily="2" charset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4080E7-9BDA-4096-A1FB-23842367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07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EC9DEF-07BB-4D99-BB99-2FAAF50D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trouble</a:t>
            </a:r>
            <a:r>
              <a:rPr lang="de-DE" dirty="0"/>
              <a:t> </a:t>
            </a:r>
            <a:r>
              <a:rPr lang="de-DE" dirty="0" err="1"/>
              <a:t>begins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78FF6C-2936-4811-B87E-99252BF00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strings</a:t>
            </a:r>
            <a:r>
              <a:rPr lang="de-DE" dirty="0"/>
              <a:t>, </a:t>
            </a:r>
            <a:r>
              <a:rPr lang="de-DE" dirty="0" err="1"/>
              <a:t>array</a:t>
            </a:r>
            <a:r>
              <a:rPr lang="de-DE" dirty="0"/>
              <a:t>, </a:t>
            </a:r>
            <a:r>
              <a:rPr lang="de-DE" dirty="0" err="1"/>
              <a:t>objects</a:t>
            </a:r>
            <a:r>
              <a:rPr lang="de-DE" dirty="0"/>
              <a:t> etc.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variable </a:t>
            </a:r>
            <a:r>
              <a:rPr lang="de-DE" dirty="0" err="1"/>
              <a:t>length</a:t>
            </a:r>
            <a:r>
              <a:rPr lang="de-DE" dirty="0"/>
              <a:t>, a </a:t>
            </a:r>
            <a:r>
              <a:rPr lang="de-DE" dirty="0" err="1"/>
              <a:t>pointer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they‘re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in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pass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argument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lp</a:t>
            </a:r>
            <a:r>
              <a:rPr lang="de-DE" dirty="0" err="1">
                <a:latin typeface="Consolas" panose="020B0609020204030204" pitchFamily="49" charset="0"/>
              </a:rPr>
              <a:t>ExistingFileName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converting</a:t>
            </a:r>
            <a:r>
              <a:rPr lang="de-DE" dirty="0"/>
              <a:t> an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.NET type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pointer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(and back)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marshaling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implicitly</a:t>
            </a:r>
            <a:r>
              <a:rPr lang="de-DE" dirty="0"/>
              <a:t> in simple </a:t>
            </a:r>
            <a:r>
              <a:rPr lang="de-DE" dirty="0" err="1"/>
              <a:t>scenarios</a:t>
            </a:r>
            <a:r>
              <a:rPr lang="de-DE" dirty="0"/>
              <a:t> (like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CopyFile</a:t>
            </a:r>
            <a:r>
              <a:rPr lang="de-DE" dirty="0"/>
              <a:t>) 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enforced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>
                <a:latin typeface="Consolas" panose="020B0609020204030204" pitchFamily="49" charset="0"/>
              </a:rPr>
              <a:t>[</a:t>
            </a:r>
            <a:r>
              <a:rPr lang="de-DE" dirty="0" err="1">
                <a:latin typeface="Consolas" panose="020B0609020204030204" pitchFamily="49" charset="0"/>
              </a:rPr>
              <a:t>MarshalAs</a:t>
            </a:r>
            <a:r>
              <a:rPr lang="de-DE" dirty="0">
                <a:latin typeface="Consolas" panose="020B0609020204030204" pitchFamily="49" charset="0"/>
              </a:rPr>
              <a:t>(&lt;type&gt;)] </a:t>
            </a:r>
            <a:r>
              <a:rPr lang="de-DE" dirty="0" err="1"/>
              <a:t>decorator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P/</a:t>
            </a:r>
            <a:r>
              <a:rPr lang="de-DE" dirty="0" err="1"/>
              <a:t>Invoke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More on </a:t>
            </a:r>
            <a:r>
              <a:rPr lang="de-DE" dirty="0" err="1"/>
              <a:t>marshaling</a:t>
            </a:r>
            <a:r>
              <a:rPr lang="de-DE" dirty="0"/>
              <a:t>: </a:t>
            </a:r>
            <a:r>
              <a:rPr lang="en-GB" dirty="0">
                <a:hlinkClick r:id="rId2"/>
              </a:rPr>
              <a:t>https://docs.microsoft.com/en-us/dotnet/standard/native-interop/type-marshaling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ECDAB6-7002-46FB-9482-57F44ECD7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721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0DA34F8A-DD79-4214-8973-A0DF75036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Putting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all </a:t>
            </a:r>
            <a:r>
              <a:rPr lang="de-DE" dirty="0" err="1"/>
              <a:t>together</a:t>
            </a:r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99C0B3-5D8C-42AF-9CA7-F0EDFD591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13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Knowing how native code handles memory is important if you’re stuck.</a:t>
            </a:r>
          </a:p>
          <a:p>
            <a:pPr marL="0" indent="0">
              <a:buNone/>
            </a:pPr>
            <a:r>
              <a:rPr lang="en-US" dirty="0"/>
              <a:t>Watch out for strings – they’re trouble and may require StringBuilder and additional marshaling to be received correctly from a function.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Read up on data structures – they are used widely throughout the native API landscape!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Start thinking in modules early, especially when accessing unmanaged code!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Keep a working Visual Studio handy. Community Edition is enough if you are  #</a:t>
            </a:r>
            <a:r>
              <a:rPr lang="en-US" dirty="0" err="1"/>
              <a:t>NotADev</a:t>
            </a:r>
            <a:r>
              <a:rPr lang="en-US" dirty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60212F-4F13-434B-8885-B617C6A6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7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26B4A81-E738-422A-B922-F719B7E19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08" y="2158297"/>
            <a:ext cx="9779012" cy="37487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4EBE93C-7F61-433D-9A64-E9734B305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366">
            <a:off x="9347584" y="489850"/>
            <a:ext cx="2405478" cy="240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F1426DE-40E8-439C-A931-63DADF329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988" y="231080"/>
            <a:ext cx="1829628" cy="1829628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CBCAF4-7DF1-4457-9D0A-00D4AA04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F0D00-13E8-4D89-BC19-17A3633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A5BCA-3DDA-4C15-9CFF-CAEC7B903E4D}"/>
              </a:ext>
            </a:extLst>
          </p:cNvPr>
          <p:cNvSpPr txBox="1"/>
          <p:nvPr/>
        </p:nvSpPr>
        <p:spPr>
          <a:xfrm>
            <a:off x="2943594" y="5804672"/>
            <a:ext cx="63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Ostrich Sans" panose="020B0604020202020204" pitchFamily="50" charset="0"/>
              </a:rPr>
              <a:t>Delegate sign-up opens November 2020 at https://psconf.eu</a:t>
            </a:r>
          </a:p>
        </p:txBody>
      </p:sp>
    </p:spTree>
    <p:extLst>
      <p:ext uri="{BB962C8B-B14F-4D97-AF65-F5344CB8AC3E}">
        <p14:creationId xmlns:p14="http://schemas.microsoft.com/office/powerpoint/2010/main" val="404066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248E5-7D5C-4E79-8292-6FF7C771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 THE </a:t>
            </a:r>
            <a:r>
              <a:rPr lang="de-DE" dirty="0"/>
              <a:t>FRINGE</a:t>
            </a:r>
            <a:r>
              <a:rPr lang="en-GB" dirty="0"/>
              <a:t>S OF POWERSHELL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081E3-3C02-44EC-BF65-F61ABE44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Reasons that provoke attempts to break out of PowerShell: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dirty="0"/>
              <a:t>Functionality (trusty DOS commands like </a:t>
            </a:r>
            <a:r>
              <a:rPr lang="en-GB" b="1" dirty="0">
                <a:latin typeface="Consolas" panose="020B0609020204030204" pitchFamily="49" charset="0"/>
              </a:rPr>
              <a:t>reg load</a:t>
            </a:r>
            <a:r>
              <a:rPr lang="en-GB" dirty="0"/>
              <a:t>, </a:t>
            </a:r>
            <a:r>
              <a:rPr lang="en-GB" b="1" dirty="0" err="1">
                <a:latin typeface="Consolas" panose="020B0609020204030204" pitchFamily="49" charset="0"/>
              </a:rPr>
              <a:t>certutil</a:t>
            </a:r>
            <a:r>
              <a:rPr lang="en-GB" dirty="0"/>
              <a:t> , </a:t>
            </a:r>
            <a:r>
              <a:rPr lang="en-GB" b="1" dirty="0" err="1">
                <a:latin typeface="Consolas" panose="020B0609020204030204" pitchFamily="49" charset="0"/>
              </a:rPr>
              <a:t>qwinsta</a:t>
            </a:r>
            <a:r>
              <a:rPr lang="en-GB" dirty="0"/>
              <a:t> and several others have no PowerShell implementation)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dirty="0"/>
              <a:t>Functionality (PowerShell methods sometimes have limitations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I’m looking at you,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Set-ACL</a:t>
            </a:r>
            <a:r>
              <a:rPr lang="en-GB" dirty="0"/>
              <a:t>)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dirty="0"/>
              <a:t>Interoperability (an application may have an API but not a native PowerShell module)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GB" dirty="0"/>
              <a:t>Performance (</a:t>
            </a:r>
            <a:r>
              <a:rPr lang="en-GB" i="1" dirty="0"/>
              <a:t>see my other </a:t>
            </a:r>
            <a:r>
              <a:rPr lang="en-GB" i="1" dirty="0" err="1"/>
              <a:t>PSConfEU</a:t>
            </a:r>
            <a:r>
              <a:rPr lang="en-GB" i="1" dirty="0"/>
              <a:t> 2020 talk for more on that</a:t>
            </a:r>
            <a:r>
              <a:rPr lang="en-GB" dirty="0"/>
              <a:t>)</a:t>
            </a:r>
          </a:p>
          <a:p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Most of this stuff will probably appear trivial… to a Dev </a:t>
            </a:r>
            <a:r>
              <a:rPr lang="en-GB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A0462C-CABD-435B-9FF1-B2333646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4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D248E5-7D5C-4E79-8292-6FF7C771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BREAKING OUT OF </a:t>
            </a:r>
            <a:r>
              <a:rPr lang="en-GB" dirty="0"/>
              <a:t>POWERSHELL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E081E3-3C02-44EC-BF65-F61ABE44D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three major challenges in breaking out of PowerShell: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Figuring out how to embed and execute the lower level code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Figuring out  how to pass parameter values and retrieve results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Handling errors (because these will happen!)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In this session, I will briefly cover my journey to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.NET code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Native (unmanaged) code</a:t>
            </a:r>
          </a:p>
          <a:p>
            <a:r>
              <a:rPr lang="en-GB" dirty="0"/>
              <a:t>from a purely non-developer perspective.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A0462C-CABD-435B-9FF1-B2333646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9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1DC9E0-9A75-4C78-AC23-34E99D33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 CODE: INCEPTION, LEVEL 1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755ED0-8E21-46AC-8BB8-F18E60F6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A260F0-7F5C-48FD-9FF8-6226006A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67" y="1314747"/>
            <a:ext cx="8124802" cy="4984566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834354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BD700-3859-4203-85BE-8E64F596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ACCIDENTAL .NET in POWERSHELL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7D45CF-42CB-4B85-8645-3F5123F9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9B7E4FF-5A0F-4805-B735-6DC418B06ABD}"/>
              </a:ext>
            </a:extLst>
          </p:cNvPr>
          <p:cNvSpPr txBox="1">
            <a:spLocks/>
          </p:cNvSpPr>
          <p:nvPr/>
        </p:nvSpPr>
        <p:spPr>
          <a:xfrm>
            <a:off x="820396" y="1411357"/>
            <a:ext cx="10759156" cy="4651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000" dirty="0">
                <a:solidFill>
                  <a:srgbClr val="006400"/>
                </a:solidFill>
                <a:latin typeface="Consolas" panose="020B0609020204030204" pitchFamily="49" charset="0"/>
              </a:rPr>
              <a:t>#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We use .NET in PowerShell every day:</a:t>
            </a: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static properties (constants) and methods:</a:t>
            </a:r>
            <a:b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$Ceiling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[int]</a:t>
            </a:r>
            <a:r>
              <a:rPr lang="en-US" sz="2200" dirty="0">
                <a:latin typeface="Consolas" panose="020B0609020204030204" pitchFamily="49" charset="0"/>
              </a:rPr>
              <a:t>::</a:t>
            </a:r>
            <a:r>
              <a:rPr lang="en-US" sz="2200" dirty="0" err="1">
                <a:latin typeface="Consolas" panose="020B0609020204030204" pitchFamily="49" charset="0"/>
              </a:rPr>
              <a:t>MaxValue</a:t>
            </a:r>
            <a:br>
              <a:rPr lang="en-US" sz="2200" dirty="0"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[string]</a:t>
            </a:r>
            <a:r>
              <a:rPr lang="en-US" sz="2200" dirty="0">
                <a:latin typeface="Consolas" panose="020B0609020204030204" pitchFamily="49" charset="0"/>
              </a:rPr>
              <a:t>::</a:t>
            </a:r>
            <a:r>
              <a:rPr lang="en-US" sz="2200" dirty="0" err="1">
                <a:latin typeface="Consolas" panose="020B0609020204030204" pitchFamily="49" charset="0"/>
              </a:rPr>
              <a:t>IsNullOrWhiteSpace</a:t>
            </a:r>
            <a:r>
              <a:rPr lang="en-US" sz="2200" dirty="0"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$Argument</a:t>
            </a:r>
            <a:r>
              <a:rPr lang="en-US" sz="2200" dirty="0">
                <a:latin typeface="Consolas" panose="020B0609020204030204" pitchFamily="49" charset="0"/>
              </a:rPr>
              <a:t>)</a:t>
            </a:r>
          </a:p>
          <a:p>
            <a:endParaRPr lang="en-US" sz="2200" dirty="0">
              <a:solidFill>
                <a:srgbClr val="00640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object types that perform better than PowerShell (in some way)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</a:rPr>
              <a:t>better_array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New-Object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System.Collections.ArrayList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</a:rPr>
              <a:t>adsi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Consolas" panose="020B0609020204030204" pitchFamily="49" charset="0"/>
              </a:rPr>
              <a:t>New-Object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 err="1">
                <a:solidFill>
                  <a:srgbClr val="7030A0"/>
                </a:solidFill>
                <a:latin typeface="Consolas" panose="020B0609020204030204" pitchFamily="49" charset="0"/>
              </a:rPr>
              <a:t>System.DirectoryServices.DirectorySearcher</a:t>
            </a:r>
            <a:endParaRPr lang="en-US" sz="22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endParaRPr lang="en-US" sz="2200" dirty="0"/>
          </a:p>
          <a:p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# Dot Notation for methods, the “pure blood PS” way is a cmdlet…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</a:rPr>
              <a:t>padded_string</a:t>
            </a:r>
            <a:r>
              <a:rPr lang="en-US" sz="2200" dirty="0">
                <a:solidFill>
                  <a:srgbClr val="006400"/>
                </a:solidFill>
                <a:latin typeface="Consolas" panose="020B0609020204030204" pitchFamily="49" charset="0"/>
              </a:rPr>
              <a:t> </a:t>
            </a:r>
            <a:r>
              <a:rPr lang="en-US" sz="2200" dirty="0">
                <a:latin typeface="Consolas" panose="020B0609020204030204" pitchFamily="49" charset="0"/>
              </a:rPr>
              <a:t>= 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US" sz="2200" dirty="0" err="1">
                <a:solidFill>
                  <a:srgbClr val="C00000"/>
                </a:solidFill>
                <a:latin typeface="Consolas" panose="020B0609020204030204" pitchFamily="49" charset="0"/>
              </a:rPr>
              <a:t>var</a:t>
            </a:r>
            <a:r>
              <a:rPr lang="en-US" sz="2200" dirty="0" err="1">
                <a:latin typeface="Consolas" panose="020B0609020204030204" pitchFamily="49" charset="0"/>
              </a:rPr>
              <a:t>.PadLeft</a:t>
            </a:r>
            <a:r>
              <a:rPr lang="en-US" sz="2200" dirty="0">
                <a:latin typeface="Consolas" panose="020B0609020204030204" pitchFamily="49" charset="0"/>
              </a:rPr>
              <a:t>(10,</a:t>
            </a:r>
            <a:r>
              <a:rPr lang="en-GB" sz="2400" dirty="0"/>
              <a:t> </a:t>
            </a:r>
            <a:r>
              <a:rPr lang="en-GB" sz="2200" dirty="0">
                <a:latin typeface="Consolas" panose="020B0609020204030204" pitchFamily="49" charset="0"/>
              </a:rPr>
              <a:t>"-")</a:t>
            </a:r>
            <a:endParaRPr lang="en-US" sz="22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9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3C751-17DE-4414-925A-3A87FED26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INTENTIONAL .NET IN POWERSHELL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088176-1F5B-4BC8-930A-DBDF9662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3686"/>
            <a:ext cx="10597433" cy="4753277"/>
          </a:xfrm>
        </p:spPr>
        <p:txBody>
          <a:bodyPr>
            <a:normAutofit/>
          </a:bodyPr>
          <a:lstStyle/>
          <a:p>
            <a:r>
              <a:rPr lang="en-GB" dirty="0"/>
              <a:t>In explicit embedding .NET objects and namespaces into your PowerShell scripts, you do exactly the same: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Invoke static methods (functions)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Access static properties (constants)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Instantiate objects from types (classes)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Access objects’ properties (read / write)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Invoke objects’ methods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The only thing to keep in mind is: </a:t>
            </a:r>
            <a:r>
              <a:rPr lang="en-GB" b="1" dirty="0">
                <a:solidFill>
                  <a:srgbClr val="FF0000"/>
                </a:solidFill>
              </a:rPr>
              <a:t>You always need a class to start from!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BF1A3A-4B96-4504-9394-482E3F01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5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0B67CF-534F-4CF3-BFBF-A02D42BB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.NET (C#) 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810554-AF85-4C12-8C84-B64C3A96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 found some really cool C# code but can’t or won’t translate it to PowerShell? (</a:t>
            </a:r>
            <a:r>
              <a:rPr lang="en-GB" i="1" dirty="0"/>
              <a:t>hint: if unsigned integers play an important role there, you shouldn’t even try ;-) 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Just make sure it’s wrapped in a class and then</a:t>
            </a:r>
          </a:p>
          <a:p>
            <a:endParaRPr lang="en-GB" sz="400" dirty="0"/>
          </a:p>
          <a:p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	Add-Type</a:t>
            </a:r>
          </a:p>
          <a:p>
            <a:endParaRPr lang="en-GB" sz="400" dirty="0"/>
          </a:p>
          <a:p>
            <a:r>
              <a:rPr lang="en-GB" dirty="0"/>
              <a:t>that class to your PowerShell code.</a:t>
            </a:r>
          </a:p>
          <a:p>
            <a:endParaRPr lang="en-GB" dirty="0"/>
          </a:p>
          <a:p>
            <a:r>
              <a:rPr lang="en-GB" dirty="0"/>
              <a:t>You can embed multiple classes in a namespace to keep track of your custom definitions or just add a single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845093-5101-4933-813F-7A06D6A8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44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130CA0E9-20B8-40AA-B4C3-95CDEDEF33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A6EC0B87-095A-4002-8000-EAC7E50914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PSConfEU2020_template_final</Template>
  <TotalTime>0</TotalTime>
  <Words>2061</Words>
  <Application>Microsoft Office PowerPoint</Application>
  <PresentationFormat>Breitbild</PresentationFormat>
  <Paragraphs>207</Paragraphs>
  <Slides>36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7" baseType="lpstr">
      <vt:lpstr>Arial</vt:lpstr>
      <vt:lpstr>Wingdings</vt:lpstr>
      <vt:lpstr>Segoe UI Semibold</vt:lpstr>
      <vt:lpstr>Ostrich Sans Heavy</vt:lpstr>
      <vt:lpstr>Ostrich Sans Inline</vt:lpstr>
      <vt:lpstr>Consolas</vt:lpstr>
      <vt:lpstr>Calibri</vt:lpstr>
      <vt:lpstr>Ostrich Sans</vt:lpstr>
      <vt:lpstr>Segoe UI</vt:lpstr>
      <vt:lpstr>Office</vt:lpstr>
      <vt:lpstr>Custom Design</vt:lpstr>
      <vt:lpstr>GOING NATIVE – A NON-DEV’S TALE</vt:lpstr>
      <vt:lpstr>PowerPoint-Präsentation</vt:lpstr>
      <vt:lpstr>Agenda</vt:lpstr>
      <vt:lpstr>AT THE FRINGES OF POWERSHELL</vt:lpstr>
      <vt:lpstr>BREAKING OUT OF POWERSHELL</vt:lpstr>
      <vt:lpstr>.NET CODE: INCEPTION, LEVEL 1</vt:lpstr>
      <vt:lpstr>ACCIDENTAL .NET in POWERSHELL</vt:lpstr>
      <vt:lpstr>INTENTIONAL .NET IN POWERSHELL</vt:lpstr>
      <vt:lpstr>EMBEDDING .NET (C#) CODE</vt:lpstr>
      <vt:lpstr>PowerPoint-Präsentation</vt:lpstr>
      <vt:lpstr>PowerPoint-Präsentation</vt:lpstr>
      <vt:lpstr>PowerPoint-Präsentation</vt:lpstr>
      <vt:lpstr>EMBEDDING .NET (C#) CODE – GOOD TO KNOW</vt:lpstr>
      <vt:lpstr>COMPILED .NET CODE: ASSEMBLIES</vt:lpstr>
      <vt:lpstr>PowerPoint-Präsentation</vt:lpstr>
      <vt:lpstr>PREINSTALLED ASSEMBLIES</vt:lpstr>
      <vt:lpstr>PREINSTALLED ASSEMBLIES – CONT’D</vt:lpstr>
      <vt:lpstr>PASSING DATA BACK AND FORTH</vt:lpstr>
      <vt:lpstr>PowerPoint-Präsentation</vt:lpstr>
      <vt:lpstr>HANDLING ERRORS</vt:lpstr>
      <vt:lpstr>PowerPoint-Präsentation</vt:lpstr>
      <vt:lpstr>NATIVE CODE: InCEPTION, LEVEL2</vt:lpstr>
      <vt:lpstr>ACCESSING UNMANAGED CODE – the basics</vt:lpstr>
      <vt:lpstr>ACCESSING UNMANAGED CODE – the basics</vt:lpstr>
      <vt:lpstr>ACCESSING UNMANAGED CODE – the basics</vt:lpstr>
      <vt:lpstr>ACCESSING UNMANAGED CODE – the basics</vt:lpstr>
      <vt:lpstr>ACCESSING UNMANAGED CODE – the basics</vt:lpstr>
      <vt:lpstr>PowerPoint-Präsentation</vt:lpstr>
      <vt:lpstr>IF NAMES DON‘T ACTUALLY MATTER, then what does?</vt:lpstr>
      <vt:lpstr>Just dump it here, will ya?</vt:lpstr>
      <vt:lpstr>string is where the trouble begins</vt:lpstr>
      <vt:lpstr>PowerPoint-Präsentation</vt:lpstr>
      <vt:lpstr>Summary</vt:lpstr>
      <vt:lpstr>PowerPoint-Präsentation</vt:lpstr>
      <vt:lpstr>about_Speaker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Evgenij Smirnov</dc:creator>
  <cp:lastModifiedBy>Evgenij Smirnov</cp:lastModifiedBy>
  <cp:revision>19</cp:revision>
  <dcterms:created xsi:type="dcterms:W3CDTF">2020-05-09T15:37:47Z</dcterms:created>
  <dcterms:modified xsi:type="dcterms:W3CDTF">2020-05-25T11:12:48Z</dcterms:modified>
</cp:coreProperties>
</file>